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31" r:id="rId3"/>
    <p:sldId id="289" r:id="rId4"/>
    <p:sldId id="299" r:id="rId5"/>
    <p:sldId id="290" r:id="rId6"/>
    <p:sldId id="300" r:id="rId7"/>
    <p:sldId id="291" r:id="rId8"/>
    <p:sldId id="301" r:id="rId9"/>
    <p:sldId id="292" r:id="rId10"/>
    <p:sldId id="308" r:id="rId11"/>
    <p:sldId id="293" r:id="rId12"/>
    <p:sldId id="304" r:id="rId13"/>
    <p:sldId id="306" r:id="rId14"/>
    <p:sldId id="303" r:id="rId15"/>
    <p:sldId id="307" r:id="rId16"/>
    <p:sldId id="310" r:id="rId17"/>
    <p:sldId id="311" r:id="rId18"/>
    <p:sldId id="312" r:id="rId19"/>
    <p:sldId id="313" r:id="rId20"/>
    <p:sldId id="315" r:id="rId21"/>
    <p:sldId id="316" r:id="rId22"/>
    <p:sldId id="317" r:id="rId23"/>
    <p:sldId id="321" r:id="rId24"/>
    <p:sldId id="320" r:id="rId25"/>
    <p:sldId id="319" r:id="rId26"/>
    <p:sldId id="322" r:id="rId27"/>
    <p:sldId id="323" r:id="rId28"/>
    <p:sldId id="324" r:id="rId29"/>
    <p:sldId id="302" r:id="rId30"/>
    <p:sldId id="325" r:id="rId31"/>
    <p:sldId id="327" r:id="rId32"/>
    <p:sldId id="326" r:id="rId33"/>
    <p:sldId id="328" r:id="rId34"/>
    <p:sldId id="329" r:id="rId35"/>
    <p:sldId id="330" r:id="rId36"/>
    <p:sldId id="268" r:id="rId37"/>
    <p:sldId id="285"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nhui Yu" initials="XY" lastIdx="1" clrIdx="0">
    <p:extLst>
      <p:ext uri="{19B8F6BF-5375-455C-9EA6-DF929625EA0E}">
        <p15:presenceInfo xmlns:p15="http://schemas.microsoft.com/office/powerpoint/2012/main" userId="S::xunhui.yu@airwallex.onmicrosoft.com::cc9a25af-5d01-47b9-a512-38c50f7baf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07E"/>
    <a:srgbClr val="7F7F7F"/>
    <a:srgbClr val="2B2D2C"/>
    <a:srgbClr val="090D0E"/>
    <a:srgbClr val="111516"/>
    <a:srgbClr val="232524"/>
    <a:srgbClr val="212226"/>
    <a:srgbClr val="2A2A2A"/>
    <a:srgbClr val="2C2C2C"/>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0"/>
    <p:restoredTop sz="91400" autoAdjust="0"/>
  </p:normalViewPr>
  <p:slideViewPr>
    <p:cSldViewPr snapToGrid="0">
      <p:cViewPr varScale="1">
        <p:scale>
          <a:sx n="92" d="100"/>
          <a:sy n="92" d="100"/>
        </p:scale>
        <p:origin x="528"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8A081-C101-4C04-8A93-B45037D41F20}" type="datetimeFigureOut">
              <a:rPr lang="zh-CN" altLang="en-US" smtClean="0"/>
              <a:t>2020/5/12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A4311-4766-49D6-999F-2921BF181D74}" type="slidenum">
              <a:rPr lang="zh-CN" altLang="en-US" smtClean="0"/>
              <a:t>‹#›</a:t>
            </a:fld>
            <a:endParaRPr lang="zh-CN" altLang="en-US"/>
          </a:p>
        </p:txBody>
      </p:sp>
    </p:spTree>
    <p:extLst>
      <p:ext uri="{BB962C8B-B14F-4D97-AF65-F5344CB8AC3E}">
        <p14:creationId xmlns:p14="http://schemas.microsoft.com/office/powerpoint/2010/main" val="2267959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大家好</a:t>
            </a:r>
            <a:r>
              <a:rPr lang="zh-CN" altLang="en-US" dirty="0"/>
              <a:t>，</a:t>
            </a:r>
            <a:r>
              <a:rPr lang="ja-JP" altLang="en-US"/>
              <a:t>我是郁迅晖</a:t>
            </a:r>
            <a:r>
              <a:rPr lang="zh-CN" altLang="en-US" dirty="0"/>
              <a:t>，</a:t>
            </a:r>
            <a:r>
              <a:rPr lang="ja-JP" altLang="en-US"/>
              <a:t>现在是</a:t>
            </a:r>
            <a:r>
              <a:rPr lang="en-US" altLang="ja-JP" dirty="0"/>
              <a:t>Data</a:t>
            </a:r>
            <a:r>
              <a:rPr lang="zh-CN" altLang="en-US" dirty="0"/>
              <a:t> </a:t>
            </a:r>
            <a:r>
              <a:rPr lang="en-US" altLang="zh-CN" dirty="0"/>
              <a:t>Team</a:t>
            </a:r>
            <a:r>
              <a:rPr lang="ja-JP" altLang="en-US"/>
              <a:t>的</a:t>
            </a:r>
            <a:r>
              <a:rPr lang="en-US" altLang="ja-JP" dirty="0"/>
              <a:t>Consul</a:t>
            </a:r>
            <a:r>
              <a:rPr lang="en-US" altLang="zh-CN" dirty="0"/>
              <a:t>t</a:t>
            </a:r>
            <a:r>
              <a:rPr lang="en-US" altLang="ja-JP" dirty="0"/>
              <a:t>ant</a:t>
            </a:r>
            <a:r>
              <a:rPr lang="zh-CN" altLang="en-US" dirty="0"/>
              <a:t>， </a:t>
            </a:r>
            <a:r>
              <a:rPr lang="ja-JP" altLang="en-US"/>
              <a:t>很高兴有这样一个机会和大家一起交流学习</a:t>
            </a:r>
            <a:r>
              <a:rPr lang="zh-CN" altLang="en-US" dirty="0"/>
              <a:t>。</a:t>
            </a:r>
            <a:endParaRPr lang="en-US" altLang="zh-CN" dirty="0"/>
          </a:p>
          <a:p>
            <a:endParaRPr lang="en-US" altLang="ja-JP" dirty="0"/>
          </a:p>
          <a:p>
            <a:r>
              <a:rPr lang="ja-JP" altLang="en-US"/>
              <a:t>我不知道大家有多少人自己跑过一些机器学习的例子或者在实际项目中真正用过一些模型</a:t>
            </a:r>
            <a:r>
              <a:rPr lang="zh-CN" altLang="en-US" dirty="0"/>
              <a:t>，</a:t>
            </a:r>
            <a:r>
              <a:rPr lang="ja-JP" altLang="en-US"/>
              <a:t>如果有的话</a:t>
            </a:r>
            <a:r>
              <a:rPr lang="zh-CN" altLang="en-US" dirty="0"/>
              <a:t>，</a:t>
            </a:r>
            <a:r>
              <a:rPr lang="ja-JP" altLang="en-US"/>
              <a:t>你们可以离开会场了</a:t>
            </a:r>
            <a:r>
              <a:rPr lang="zh-CN" altLang="en-US" dirty="0"/>
              <a:t>，</a:t>
            </a:r>
            <a:r>
              <a:rPr lang="ja-JP" altLang="en-US"/>
              <a:t>因为你们很有可能比我掌握了更多的相关知识</a:t>
            </a:r>
            <a:r>
              <a:rPr lang="zh-CN" altLang="en-US" dirty="0"/>
              <a:t>。</a:t>
            </a:r>
            <a:endParaRPr lang="en-US" altLang="ja-JP" dirty="0"/>
          </a:p>
          <a:p>
            <a:endParaRPr lang="en-US" altLang="ja-JP" dirty="0"/>
          </a:p>
          <a:p>
            <a:r>
              <a:rPr lang="ja-JP" altLang="en-US"/>
              <a:t>我不是真正意义上的</a:t>
            </a:r>
            <a:r>
              <a:rPr lang="en-US" altLang="ja-JP" dirty="0"/>
              <a:t>data</a:t>
            </a:r>
            <a:r>
              <a:rPr lang="zh-CN" altLang="en-US" dirty="0"/>
              <a:t> </a:t>
            </a:r>
            <a:r>
              <a:rPr lang="en-US" altLang="zh-CN" dirty="0"/>
              <a:t>scientist,</a:t>
            </a:r>
            <a:r>
              <a:rPr lang="zh-CN" altLang="en-US" dirty="0"/>
              <a:t> </a:t>
            </a:r>
            <a:r>
              <a:rPr lang="ja-JP" altLang="en-US"/>
              <a:t>而是更偏重于应用方面的工程师</a:t>
            </a:r>
            <a:r>
              <a:rPr lang="zh-CN" altLang="en-US" dirty="0"/>
              <a:t>，</a:t>
            </a:r>
            <a:r>
              <a:rPr lang="ja-JP" altLang="en-US"/>
              <a:t>正好对</a:t>
            </a:r>
            <a:r>
              <a:rPr lang="en-US" altLang="zh-CN" dirty="0"/>
              <a:t>Machine</a:t>
            </a:r>
            <a:r>
              <a:rPr lang="zh-CN" altLang="en-US" dirty="0"/>
              <a:t> </a:t>
            </a:r>
            <a:r>
              <a:rPr lang="en-US" altLang="zh-CN" dirty="0"/>
              <a:t>Learning</a:t>
            </a:r>
            <a:r>
              <a:rPr lang="ja-JP" altLang="en-US"/>
              <a:t>这个领域有些涉猎</a:t>
            </a:r>
            <a:r>
              <a:rPr lang="zh-CN" altLang="en-US" dirty="0"/>
              <a:t>， </a:t>
            </a:r>
            <a:r>
              <a:rPr lang="ja-JP" altLang="en-US"/>
              <a:t>所以在这里只能给大家做一些简单的介绍</a:t>
            </a:r>
            <a:r>
              <a:rPr lang="zh-CN" altLang="en-US" dirty="0"/>
              <a:t>，</a:t>
            </a:r>
            <a:r>
              <a:rPr lang="ja-JP" altLang="en-US"/>
              <a:t>如果大家有兴趣做更深入的了解</a:t>
            </a:r>
            <a:r>
              <a:rPr lang="zh-CN" altLang="en-US" dirty="0"/>
              <a:t>，</a:t>
            </a:r>
            <a:r>
              <a:rPr lang="ja-JP" altLang="en-US"/>
              <a:t>我们可以会后一起学习</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a:t>
            </a:fld>
            <a:endParaRPr lang="zh-CN" altLang="en-US"/>
          </a:p>
        </p:txBody>
      </p:sp>
    </p:spTree>
    <p:extLst>
      <p:ext uri="{BB962C8B-B14F-4D97-AF65-F5344CB8AC3E}">
        <p14:creationId xmlns:p14="http://schemas.microsoft.com/office/powerpoint/2010/main" val="358667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zh-CN" altLang="en-US" dirty="0"/>
              <a:t>  </a:t>
            </a:r>
            <a:r>
              <a:rPr lang="ja-JP" altLang="en-US"/>
              <a:t>数据集</a:t>
            </a:r>
            <a:endParaRPr lang="en-US" altLang="ja-JP" dirty="0"/>
          </a:p>
          <a:p>
            <a:r>
              <a:rPr lang="ja-JP" altLang="en-US"/>
              <a:t>四个数据指标</a:t>
            </a:r>
            <a:endParaRPr lang="en-US" altLang="ja-JP" dirty="0"/>
          </a:p>
          <a:p>
            <a:r>
              <a:rPr lang="ja-JP" altLang="en-US"/>
              <a:t>两种分类结果</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10</a:t>
            </a:fld>
            <a:endParaRPr lang="zh-CN" altLang="en-US"/>
          </a:p>
        </p:txBody>
      </p:sp>
    </p:spTree>
    <p:extLst>
      <p:ext uri="{BB962C8B-B14F-4D97-AF65-F5344CB8AC3E}">
        <p14:creationId xmlns:p14="http://schemas.microsoft.com/office/powerpoint/2010/main" val="428350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按照接受者数量这个指标来画的分布图</a:t>
            </a:r>
            <a:endParaRPr lang="en-US" altLang="ja-JP" dirty="0"/>
          </a:p>
          <a:p>
            <a:r>
              <a:rPr lang="ja-JP" altLang="en-US"/>
              <a:t>蓝色为非垃圾邮件</a:t>
            </a:r>
            <a:r>
              <a:rPr lang="zh-CN" altLang="en-US" dirty="0"/>
              <a:t>，</a:t>
            </a:r>
            <a:r>
              <a:rPr lang="ja-JP" altLang="en-US"/>
              <a:t>红色为垃圾邮件</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11</a:t>
            </a:fld>
            <a:endParaRPr lang="zh-CN" altLang="en-US"/>
          </a:p>
        </p:txBody>
      </p:sp>
    </p:spTree>
    <p:extLst>
      <p:ext uri="{BB962C8B-B14F-4D97-AF65-F5344CB8AC3E}">
        <p14:creationId xmlns:p14="http://schemas.microsoft.com/office/powerpoint/2010/main" val="300553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如果我们按照最简单的统计规则</a:t>
            </a:r>
            <a:r>
              <a:rPr lang="zh-CN" altLang="en-US" dirty="0"/>
              <a:t>，</a:t>
            </a:r>
            <a:r>
              <a:rPr lang="ja-JP" altLang="en-US"/>
              <a:t>指定一个</a:t>
            </a:r>
            <a:r>
              <a:rPr lang="en-US" altLang="ja-JP" dirty="0"/>
              <a:t>threshold</a:t>
            </a:r>
            <a:r>
              <a:rPr lang="en-US" altLang="zh-CN" dirty="0"/>
              <a:t>=1</a:t>
            </a:r>
            <a:r>
              <a:rPr lang="zh-CN" altLang="en-US" dirty="0"/>
              <a:t>，</a:t>
            </a:r>
            <a:endParaRPr lang="en-US" altLang="zh-CN" dirty="0"/>
          </a:p>
          <a:p>
            <a:r>
              <a:rPr lang="ja-JP" altLang="en-US"/>
              <a:t>接受者数量小于</a:t>
            </a:r>
            <a:r>
              <a:rPr lang="en-US" altLang="zh-CN" dirty="0"/>
              <a:t>1</a:t>
            </a:r>
            <a:r>
              <a:rPr lang="zh-CN" altLang="en-US" dirty="0"/>
              <a:t>， </a:t>
            </a:r>
            <a:r>
              <a:rPr lang="ja-JP" altLang="en-US"/>
              <a:t>则标记为正常邮件</a:t>
            </a:r>
            <a:endParaRPr lang="en-US" altLang="ja-JP" dirty="0"/>
          </a:p>
          <a:p>
            <a:r>
              <a:rPr lang="ja-JP" altLang="en-US"/>
              <a:t>否则是垃圾邮件</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12</a:t>
            </a:fld>
            <a:endParaRPr lang="zh-CN" altLang="en-US"/>
          </a:p>
        </p:txBody>
      </p:sp>
    </p:spTree>
    <p:extLst>
      <p:ext uri="{BB962C8B-B14F-4D97-AF65-F5344CB8AC3E}">
        <p14:creationId xmlns:p14="http://schemas.microsoft.com/office/powerpoint/2010/main" val="92241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我们看到结果</a:t>
            </a:r>
            <a:r>
              <a:rPr lang="zh-CN" altLang="en-US" dirty="0"/>
              <a:t>，</a:t>
            </a:r>
            <a:r>
              <a:rPr lang="ja-JP" altLang="en-US"/>
              <a:t>黑色为标错的部分</a:t>
            </a:r>
            <a:r>
              <a:rPr lang="zh-CN" altLang="en-US" dirty="0"/>
              <a:t>。</a:t>
            </a:r>
            <a:r>
              <a:rPr lang="ja-JP" altLang="en-US"/>
              <a:t>也就是我们把若干正常邮件标记成了垃圾邮件</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13</a:t>
            </a:fld>
            <a:endParaRPr lang="zh-CN" altLang="en-US"/>
          </a:p>
        </p:txBody>
      </p:sp>
    </p:spTree>
    <p:extLst>
      <p:ext uri="{BB962C8B-B14F-4D97-AF65-F5344CB8AC3E}">
        <p14:creationId xmlns:p14="http://schemas.microsoft.com/office/powerpoint/2010/main" val="424463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如果我们把</a:t>
            </a:r>
            <a:r>
              <a:rPr lang="en-US" altLang="ja-JP" dirty="0"/>
              <a:t>threshold</a:t>
            </a:r>
            <a:r>
              <a:rPr lang="ja-JP" altLang="en-US"/>
              <a:t>提高到</a:t>
            </a:r>
            <a:r>
              <a:rPr lang="en-US" altLang="zh-CN" dirty="0"/>
              <a:t>2</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14</a:t>
            </a:fld>
            <a:endParaRPr lang="zh-CN" altLang="en-US"/>
          </a:p>
        </p:txBody>
      </p:sp>
    </p:spTree>
    <p:extLst>
      <p:ext uri="{BB962C8B-B14F-4D97-AF65-F5344CB8AC3E}">
        <p14:creationId xmlns:p14="http://schemas.microsoft.com/office/powerpoint/2010/main" val="3500167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我们把若干垃圾邮件标成了非垃圾</a:t>
            </a:r>
            <a:r>
              <a:rPr lang="zh-CN" altLang="en-US" dirty="0"/>
              <a:t>，</a:t>
            </a:r>
            <a:r>
              <a:rPr lang="ja-JP" altLang="en-US"/>
              <a:t>同时把若干非垃圾标成了垃圾</a:t>
            </a:r>
            <a:r>
              <a:rPr lang="zh-CN" altLang="en-US" dirty="0"/>
              <a:t>。</a:t>
            </a:r>
            <a:endParaRPr lang="en-US" altLang="zh-CN" dirty="0"/>
          </a:p>
          <a:p>
            <a:endParaRPr lang="en-US" altLang="ja-JP" dirty="0"/>
          </a:p>
          <a:p>
            <a:r>
              <a:rPr lang="ja-JP" altLang="en-US"/>
              <a:t>我知道</a:t>
            </a:r>
            <a:r>
              <a:rPr lang="zh-CN" altLang="en-US" dirty="0"/>
              <a:t>  </a:t>
            </a:r>
            <a:r>
              <a:rPr lang="ja-JP" altLang="en-US"/>
              <a:t>垃圾分类很难的</a:t>
            </a:r>
            <a:r>
              <a:rPr lang="zh-CN" altLang="en-US" dirty="0"/>
              <a:t>！！</a:t>
            </a:r>
            <a:endParaRPr lang="en-US" altLang="zh-CN" dirty="0"/>
          </a:p>
          <a:p>
            <a:endParaRPr lang="en-US" dirty="0"/>
          </a:p>
          <a:p>
            <a:r>
              <a:rPr lang="ja-JP" altLang="en-US"/>
              <a:t>但这个效果明显好于前一个模型</a:t>
            </a:r>
            <a:r>
              <a:rPr lang="zh-CN" altLang="en-US" dirty="0"/>
              <a:t>，</a:t>
            </a:r>
            <a:r>
              <a:rPr lang="ja-JP" altLang="en-US"/>
              <a:t>总体的正确率好了很多</a:t>
            </a:r>
            <a:r>
              <a:rPr lang="zh-CN" altLang="en-US" dirty="0"/>
              <a:t>。</a:t>
            </a:r>
            <a:endParaRPr lang="en-US" altLang="zh-CN" dirty="0"/>
          </a:p>
          <a:p>
            <a:endParaRPr lang="en-US" dirty="0"/>
          </a:p>
          <a:p>
            <a:r>
              <a:rPr lang="ja-JP" altLang="en-US"/>
              <a:t>简单来说</a:t>
            </a:r>
            <a:r>
              <a:rPr lang="zh-CN" altLang="en-US" dirty="0"/>
              <a:t>，</a:t>
            </a:r>
            <a:r>
              <a:rPr lang="ja-JP" altLang="en-US"/>
              <a:t>这就是一个模型</a:t>
            </a:r>
            <a:r>
              <a:rPr lang="zh-CN" altLang="en-US" dirty="0"/>
              <a:t>，</a:t>
            </a:r>
            <a:r>
              <a:rPr lang="ja-JP" altLang="en-US"/>
              <a:t>一个基于一维指标的模型</a:t>
            </a:r>
            <a:r>
              <a:rPr lang="zh-CN" altLang="en-US" dirty="0"/>
              <a:t>。</a:t>
            </a:r>
            <a:endParaRPr lang="en-US" altLang="zh-CN" dirty="0"/>
          </a:p>
          <a:p>
            <a:endParaRPr lang="en-US" altLang="ja-JP" dirty="0"/>
          </a:p>
          <a:p>
            <a:r>
              <a:rPr lang="ja-JP" altLang="en-US"/>
              <a:t>这个不是一个机器学习的模型</a:t>
            </a:r>
            <a:r>
              <a:rPr lang="zh-CN" altLang="en-US" dirty="0"/>
              <a:t>，</a:t>
            </a:r>
            <a:r>
              <a:rPr lang="ja-JP" altLang="en-US"/>
              <a:t>但对于很多的应用场景</a:t>
            </a:r>
            <a:r>
              <a:rPr lang="zh-CN" altLang="en-US" dirty="0"/>
              <a:t>，</a:t>
            </a:r>
            <a:r>
              <a:rPr lang="ja-JP" altLang="en-US"/>
              <a:t>有很多的基于规则的处理</a:t>
            </a:r>
            <a:r>
              <a:rPr lang="zh-CN" altLang="en-US" dirty="0"/>
              <a:t>，</a:t>
            </a:r>
            <a:r>
              <a:rPr lang="ja-JP" altLang="en-US"/>
              <a:t>就和这个类似</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15</a:t>
            </a:fld>
            <a:endParaRPr lang="zh-CN" altLang="en-US"/>
          </a:p>
        </p:txBody>
      </p:sp>
    </p:spTree>
    <p:extLst>
      <p:ext uri="{BB962C8B-B14F-4D97-AF65-F5344CB8AC3E}">
        <p14:creationId xmlns:p14="http://schemas.microsoft.com/office/powerpoint/2010/main" val="402861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再深入一步</a:t>
            </a:r>
            <a:r>
              <a:rPr lang="zh-CN" altLang="en-US" dirty="0"/>
              <a:t>，</a:t>
            </a:r>
            <a:r>
              <a:rPr lang="ja-JP" altLang="en-US"/>
              <a:t>我们采用两个指标</a:t>
            </a:r>
            <a:r>
              <a:rPr lang="zh-CN" altLang="en-US" dirty="0"/>
              <a:t>，</a:t>
            </a:r>
            <a:r>
              <a:rPr lang="en-US" altLang="zh-CN" dirty="0"/>
              <a:t>email</a:t>
            </a:r>
            <a:r>
              <a:rPr lang="ja-JP" altLang="en-US"/>
              <a:t>的长度和接收者的人数</a:t>
            </a:r>
            <a:r>
              <a:rPr lang="zh-CN" altLang="en-US" dirty="0"/>
              <a:t>。</a:t>
            </a:r>
            <a:endParaRPr lang="en-US" altLang="zh-CN" dirty="0"/>
          </a:p>
          <a:p>
            <a:endParaRPr lang="en-US" dirty="0"/>
          </a:p>
          <a:p>
            <a:r>
              <a:rPr lang="ja-JP" altLang="en-US"/>
              <a:t>我们就可以用一条线在这两个指标构建的二维图像上把两种邮件区分开</a:t>
            </a:r>
            <a:r>
              <a:rPr lang="zh-CN" altLang="en-US" dirty="0"/>
              <a:t>，</a:t>
            </a:r>
            <a:r>
              <a:rPr lang="ja-JP" altLang="en-US"/>
              <a:t>准确率又提高了不少</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16</a:t>
            </a:fld>
            <a:endParaRPr lang="zh-CN" altLang="en-US"/>
          </a:p>
        </p:txBody>
      </p:sp>
    </p:spTree>
    <p:extLst>
      <p:ext uri="{BB962C8B-B14F-4D97-AF65-F5344CB8AC3E}">
        <p14:creationId xmlns:p14="http://schemas.microsoft.com/office/powerpoint/2010/main" val="293810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但问题又来了</a:t>
            </a:r>
            <a:r>
              <a:rPr lang="zh-CN" altLang="en-US" dirty="0"/>
              <a:t>，</a:t>
            </a:r>
            <a:r>
              <a:rPr lang="ja-JP" altLang="en-US"/>
              <a:t>我们可以画出很多这样的线</a:t>
            </a:r>
            <a:r>
              <a:rPr lang="zh-CN" altLang="en-US" dirty="0"/>
              <a:t>，</a:t>
            </a:r>
            <a:r>
              <a:rPr lang="ja-JP" altLang="en-US"/>
              <a:t>他们都可以把现有的邮件很好地区分开</a:t>
            </a:r>
            <a:r>
              <a:rPr lang="zh-CN" altLang="en-US" dirty="0"/>
              <a:t>。</a:t>
            </a:r>
            <a:r>
              <a:rPr lang="ja-JP" altLang="en-US"/>
              <a:t>那么那条线是我们寻找的最优解呢</a:t>
            </a:r>
            <a:r>
              <a:rPr lang="zh-CN" altLang="en-US" dirty="0"/>
              <a:t>？</a:t>
            </a:r>
            <a:endParaRPr lang="en-US" altLang="zh-CN"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17</a:t>
            </a:fld>
            <a:endParaRPr lang="zh-CN" altLang="en-US"/>
          </a:p>
        </p:txBody>
      </p:sp>
    </p:spTree>
    <p:extLst>
      <p:ext uri="{BB962C8B-B14F-4D97-AF65-F5344CB8AC3E}">
        <p14:creationId xmlns:p14="http://schemas.microsoft.com/office/powerpoint/2010/main" val="47512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这里我们定义一个叫边界的概念</a:t>
            </a:r>
            <a:r>
              <a:rPr lang="zh-CN" altLang="en-US" dirty="0"/>
              <a:t>，</a:t>
            </a:r>
            <a:r>
              <a:rPr lang="ja-JP" altLang="en-US"/>
              <a:t>就是把这条线变粗</a:t>
            </a:r>
            <a:r>
              <a:rPr lang="zh-CN" altLang="en-US" dirty="0"/>
              <a:t>，</a:t>
            </a:r>
            <a:r>
              <a:rPr lang="ja-JP" altLang="en-US"/>
              <a:t>一直到它碰到了图形中某一个点</a:t>
            </a:r>
            <a:r>
              <a:rPr lang="zh-CN" altLang="en-US" dirty="0"/>
              <a:t>。</a:t>
            </a:r>
            <a:endParaRPr lang="en-US" altLang="zh-CN"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18</a:t>
            </a:fld>
            <a:endParaRPr lang="zh-CN" altLang="en-US"/>
          </a:p>
        </p:txBody>
      </p:sp>
    </p:spTree>
    <p:extLst>
      <p:ext uri="{BB962C8B-B14F-4D97-AF65-F5344CB8AC3E}">
        <p14:creationId xmlns:p14="http://schemas.microsoft.com/office/powerpoint/2010/main" val="818518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那么所有这些线里面最粗的那条线就是我们的最优解</a:t>
            </a:r>
            <a:r>
              <a:rPr lang="zh-CN" altLang="en-US" dirty="0"/>
              <a:t>。</a:t>
            </a:r>
            <a:endParaRPr lang="en-US" altLang="zh-CN" dirty="0"/>
          </a:p>
          <a:p>
            <a:endParaRPr lang="en-US" dirty="0"/>
          </a:p>
          <a:p>
            <a:r>
              <a:rPr lang="en-US" altLang="zh-CN" dirty="0"/>
              <a:t>Linear</a:t>
            </a:r>
            <a:r>
              <a:rPr lang="zh-CN" altLang="en-US" dirty="0"/>
              <a:t> </a:t>
            </a:r>
            <a:r>
              <a:rPr lang="en-US" altLang="zh-CN" dirty="0"/>
              <a:t>SVM</a:t>
            </a:r>
            <a:r>
              <a:rPr lang="zh-CN" altLang="en-US" dirty="0"/>
              <a:t> </a:t>
            </a:r>
            <a:r>
              <a:rPr lang="ja-JP" altLang="en-US"/>
              <a:t>一个很简单</a:t>
            </a:r>
            <a:r>
              <a:rPr lang="zh-CN" altLang="en-US" dirty="0"/>
              <a:t>，</a:t>
            </a:r>
            <a:r>
              <a:rPr lang="ja-JP" altLang="en-US"/>
              <a:t>也很常用的机器学习分类模型</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19</a:t>
            </a:fld>
            <a:endParaRPr lang="zh-CN" altLang="en-US"/>
          </a:p>
        </p:txBody>
      </p:sp>
    </p:spTree>
    <p:extLst>
      <p:ext uri="{BB962C8B-B14F-4D97-AF65-F5344CB8AC3E}">
        <p14:creationId xmlns:p14="http://schemas.microsoft.com/office/powerpoint/2010/main" val="319068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大家好</a:t>
            </a:r>
            <a:r>
              <a:rPr lang="zh-CN" altLang="en-US" dirty="0"/>
              <a:t>，</a:t>
            </a:r>
            <a:r>
              <a:rPr lang="ja-JP" altLang="en-US"/>
              <a:t>我是郁迅晖</a:t>
            </a:r>
            <a:r>
              <a:rPr lang="zh-CN" altLang="en-US" dirty="0"/>
              <a:t>，</a:t>
            </a:r>
            <a:r>
              <a:rPr lang="ja-JP" altLang="en-US"/>
              <a:t>现在是</a:t>
            </a:r>
            <a:r>
              <a:rPr lang="en-US" altLang="ja-JP" dirty="0"/>
              <a:t>Data</a:t>
            </a:r>
            <a:r>
              <a:rPr lang="zh-CN" altLang="en-US" dirty="0"/>
              <a:t> </a:t>
            </a:r>
            <a:r>
              <a:rPr lang="en-US" altLang="zh-CN" dirty="0"/>
              <a:t>Team</a:t>
            </a:r>
            <a:r>
              <a:rPr lang="ja-JP" altLang="en-US"/>
              <a:t>的</a:t>
            </a:r>
            <a:r>
              <a:rPr lang="en-US" altLang="ja-JP" dirty="0"/>
              <a:t>Consul</a:t>
            </a:r>
            <a:r>
              <a:rPr lang="en-US" altLang="zh-CN" dirty="0"/>
              <a:t>t</a:t>
            </a:r>
            <a:r>
              <a:rPr lang="en-US" altLang="ja-JP" dirty="0"/>
              <a:t>ant</a:t>
            </a:r>
            <a:r>
              <a:rPr lang="zh-CN" altLang="en-US" dirty="0"/>
              <a:t>。</a:t>
            </a:r>
            <a:endParaRPr lang="en-US" altLang="zh-CN" dirty="0"/>
          </a:p>
          <a:p>
            <a:endParaRPr lang="en-US" altLang="ja-JP" dirty="0"/>
          </a:p>
          <a:p>
            <a:r>
              <a:rPr lang="ja-JP" altLang="en-US"/>
              <a:t>我不知道大家有多少人自己跑过一些机器学习的例子或者在实际项目中真正用过一些模型</a:t>
            </a:r>
            <a:r>
              <a:rPr lang="zh-CN" altLang="en-US" dirty="0"/>
              <a:t>，</a:t>
            </a:r>
            <a:r>
              <a:rPr lang="ja-JP" altLang="en-US"/>
              <a:t>如果有的话</a:t>
            </a:r>
            <a:r>
              <a:rPr lang="zh-CN" altLang="en-US" dirty="0"/>
              <a:t>，</a:t>
            </a:r>
            <a:r>
              <a:rPr lang="ja-JP" altLang="en-US"/>
              <a:t>请自觉地出去</a:t>
            </a:r>
            <a:r>
              <a:rPr lang="zh-CN" altLang="en-US" dirty="0"/>
              <a:t>，</a:t>
            </a:r>
            <a:r>
              <a:rPr lang="ja-JP" altLang="en-US"/>
              <a:t>因为你们很有可能比我掌握得更多了</a:t>
            </a:r>
            <a:r>
              <a:rPr lang="zh-CN" altLang="en-US" dirty="0"/>
              <a:t>。</a:t>
            </a:r>
            <a:endParaRPr lang="en-US" altLang="ja-JP" dirty="0"/>
          </a:p>
          <a:p>
            <a:endParaRPr lang="en-US" altLang="ja-JP" dirty="0"/>
          </a:p>
          <a:p>
            <a:r>
              <a:rPr lang="ja-JP" altLang="en-US"/>
              <a:t>我不是真正意义上的</a:t>
            </a:r>
            <a:r>
              <a:rPr lang="en-US" altLang="ja-JP" dirty="0"/>
              <a:t>data</a:t>
            </a:r>
            <a:r>
              <a:rPr lang="zh-CN" altLang="en-US" dirty="0"/>
              <a:t> </a:t>
            </a:r>
            <a:r>
              <a:rPr lang="en-US" altLang="zh-CN" dirty="0"/>
              <a:t>scientist,</a:t>
            </a:r>
            <a:r>
              <a:rPr lang="zh-CN" altLang="en-US" dirty="0"/>
              <a:t> </a:t>
            </a:r>
            <a:r>
              <a:rPr lang="ja-JP" altLang="en-US"/>
              <a:t>而是更偏重于应用方面的工程师</a:t>
            </a:r>
            <a:r>
              <a:rPr lang="zh-CN" altLang="en-US" dirty="0"/>
              <a:t>，</a:t>
            </a:r>
            <a:r>
              <a:rPr lang="ja-JP" altLang="en-US"/>
              <a:t>正好对</a:t>
            </a:r>
            <a:r>
              <a:rPr lang="en-US" altLang="zh-CN" dirty="0"/>
              <a:t>Machine</a:t>
            </a:r>
            <a:r>
              <a:rPr lang="zh-CN" altLang="en-US" dirty="0"/>
              <a:t> </a:t>
            </a:r>
            <a:r>
              <a:rPr lang="en-US" altLang="zh-CN" dirty="0"/>
              <a:t>Learning</a:t>
            </a:r>
            <a:r>
              <a:rPr lang="ja-JP" altLang="en-US"/>
              <a:t>这个领域有些涉猎</a:t>
            </a:r>
            <a:r>
              <a:rPr lang="zh-CN" altLang="en-US" dirty="0"/>
              <a:t>， </a:t>
            </a:r>
            <a:r>
              <a:rPr lang="ja-JP" altLang="en-US"/>
              <a:t>所以在这里只能给大家做一些简单的介绍</a:t>
            </a:r>
            <a:r>
              <a:rPr lang="zh-CN" altLang="en-US" dirty="0"/>
              <a:t>，</a:t>
            </a:r>
            <a:r>
              <a:rPr lang="ja-JP" altLang="en-US"/>
              <a:t>如果大家有兴趣做更深入的了解</a:t>
            </a:r>
            <a:r>
              <a:rPr lang="zh-CN" altLang="en-US" dirty="0"/>
              <a:t>，</a:t>
            </a:r>
            <a:r>
              <a:rPr lang="ja-JP" altLang="en-US"/>
              <a:t>我们可以会后一起学习</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a:t>
            </a:fld>
            <a:endParaRPr lang="zh-CN" altLang="en-US"/>
          </a:p>
        </p:txBody>
      </p:sp>
    </p:spTree>
    <p:extLst>
      <p:ext uri="{BB962C8B-B14F-4D97-AF65-F5344CB8AC3E}">
        <p14:creationId xmlns:p14="http://schemas.microsoft.com/office/powerpoint/2010/main" val="3362365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问题又来了</a:t>
            </a:r>
            <a:r>
              <a:rPr lang="zh-CN" altLang="en-US" dirty="0"/>
              <a:t>，</a:t>
            </a:r>
            <a:r>
              <a:rPr lang="ja-JP" altLang="en-US"/>
              <a:t>如果碰到这种情况</a:t>
            </a:r>
            <a:r>
              <a:rPr lang="zh-CN" altLang="en-US" dirty="0"/>
              <a:t>，</a:t>
            </a:r>
            <a:r>
              <a:rPr lang="ja-JP" altLang="en-US"/>
              <a:t>那种模型更好呢</a:t>
            </a:r>
            <a:r>
              <a:rPr lang="zh-CN" altLang="en-US" dirty="0"/>
              <a:t>？</a:t>
            </a:r>
            <a:endParaRPr lang="en-US" altLang="zh-CN" dirty="0"/>
          </a:p>
          <a:p>
            <a:endParaRPr lang="en-US" dirty="0"/>
          </a:p>
          <a:p>
            <a:r>
              <a:rPr lang="ja-JP" altLang="en-US"/>
              <a:t>左边</a:t>
            </a:r>
            <a:r>
              <a:rPr lang="zh-CN" altLang="en-US" dirty="0"/>
              <a:t>，</a:t>
            </a:r>
            <a:r>
              <a:rPr lang="ja-JP" altLang="en-US"/>
              <a:t>我们用简单的线性模型</a:t>
            </a:r>
            <a:r>
              <a:rPr lang="zh-CN" altLang="en-US" dirty="0"/>
              <a:t>，</a:t>
            </a:r>
            <a:r>
              <a:rPr lang="ja-JP" altLang="en-US"/>
              <a:t>划分了大部分的数据</a:t>
            </a:r>
            <a:r>
              <a:rPr lang="zh-CN" altLang="en-US" dirty="0"/>
              <a:t>，</a:t>
            </a:r>
            <a:r>
              <a:rPr lang="ja-JP" altLang="en-US"/>
              <a:t>但有两个分类错误</a:t>
            </a:r>
            <a:endParaRPr lang="en-US" altLang="ja-JP" dirty="0"/>
          </a:p>
          <a:p>
            <a:r>
              <a:rPr lang="ja-JP" altLang="en-US"/>
              <a:t>右边</a:t>
            </a:r>
            <a:r>
              <a:rPr lang="zh-CN" altLang="en-US" dirty="0"/>
              <a:t>，</a:t>
            </a:r>
            <a:r>
              <a:rPr lang="ja-JP" altLang="en-US"/>
              <a:t>我们用了某个复杂的模型</a:t>
            </a:r>
            <a:r>
              <a:rPr lang="zh-CN" altLang="en-US" dirty="0"/>
              <a:t>，</a:t>
            </a:r>
            <a:r>
              <a:rPr lang="ja-JP" altLang="en-US"/>
              <a:t>拟合了所有的样本</a:t>
            </a:r>
            <a:r>
              <a:rPr lang="zh-CN" altLang="en-US" dirty="0"/>
              <a:t>，</a:t>
            </a:r>
            <a:r>
              <a:rPr lang="ja-JP" altLang="en-US"/>
              <a:t>没有错误</a:t>
            </a:r>
            <a:endParaRPr lang="en-US" altLang="ja-JP" dirty="0"/>
          </a:p>
          <a:p>
            <a:endParaRPr lang="en-US" dirty="0"/>
          </a:p>
          <a:p>
            <a:r>
              <a:rPr lang="ja-JP" altLang="en-US"/>
              <a:t>到底怎么判别模型的优劣</a:t>
            </a:r>
            <a:r>
              <a:rPr lang="zh-CN" altLang="en-US" dirty="0"/>
              <a:t>？</a:t>
            </a:r>
            <a:r>
              <a:rPr lang="ja-JP" altLang="en-US"/>
              <a:t>也就是我们在定义机器学习任务时候提到的</a:t>
            </a:r>
            <a:r>
              <a:rPr lang="en-US" altLang="ja-JP" dirty="0"/>
              <a:t>P</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20</a:t>
            </a:fld>
            <a:endParaRPr lang="zh-CN" altLang="en-US"/>
          </a:p>
        </p:txBody>
      </p:sp>
    </p:spTree>
    <p:extLst>
      <p:ext uri="{BB962C8B-B14F-4D97-AF65-F5344CB8AC3E}">
        <p14:creationId xmlns:p14="http://schemas.microsoft.com/office/powerpoint/2010/main" val="241745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以这个线性的分类模型为例</a:t>
            </a:r>
            <a:endParaRPr lang="en-US" altLang="ja-JP" dirty="0"/>
          </a:p>
          <a:p>
            <a:endParaRPr lang="en-US" dirty="0"/>
          </a:p>
          <a:p>
            <a:r>
              <a:rPr lang="ja-JP" altLang="en-US"/>
              <a:t>我们经过最后的统计</a:t>
            </a:r>
            <a:r>
              <a:rPr lang="zh-CN" altLang="en-US" dirty="0"/>
              <a:t>，</a:t>
            </a:r>
            <a:r>
              <a:rPr lang="ja-JP" altLang="en-US"/>
              <a:t>可能得到这样的结果</a:t>
            </a:r>
            <a:r>
              <a:rPr lang="zh-CN" altLang="en-US" dirty="0"/>
              <a:t>，</a:t>
            </a:r>
            <a:r>
              <a:rPr lang="en-US" altLang="zh-CN" dirty="0"/>
              <a:t>8</a:t>
            </a:r>
            <a:r>
              <a:rPr lang="ja-JP" altLang="en-US"/>
              <a:t>个蓝色中有一个被标记为了红色</a:t>
            </a:r>
            <a:r>
              <a:rPr lang="zh-CN" altLang="en-US" dirty="0"/>
              <a:t>， </a:t>
            </a:r>
            <a:r>
              <a:rPr lang="en-US" altLang="zh-CN" dirty="0"/>
              <a:t>5</a:t>
            </a:r>
            <a:r>
              <a:rPr lang="ja-JP" altLang="en-US"/>
              <a:t>个红色全部标记成了红色</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21</a:t>
            </a:fld>
            <a:endParaRPr lang="zh-CN" altLang="en-US"/>
          </a:p>
        </p:txBody>
      </p:sp>
    </p:spTree>
    <p:extLst>
      <p:ext uri="{BB962C8B-B14F-4D97-AF65-F5344CB8AC3E}">
        <p14:creationId xmlns:p14="http://schemas.microsoft.com/office/powerpoint/2010/main" val="320915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我们就可以得到这样一个著名的表格</a:t>
            </a:r>
            <a:r>
              <a:rPr lang="zh-CN" altLang="en-US" dirty="0"/>
              <a:t>。</a:t>
            </a:r>
            <a:r>
              <a:rPr lang="en-US" altLang="zh-CN" dirty="0"/>
              <a:t>TP</a:t>
            </a:r>
            <a:r>
              <a:rPr lang="zh-CN" altLang="en-US" dirty="0"/>
              <a:t> </a:t>
            </a:r>
            <a:r>
              <a:rPr lang="en-US" altLang="zh-CN" dirty="0"/>
              <a:t>FP</a:t>
            </a:r>
            <a:r>
              <a:rPr lang="zh-CN" altLang="en-US" dirty="0"/>
              <a:t> </a:t>
            </a:r>
            <a:r>
              <a:rPr lang="en-US" altLang="zh-CN" dirty="0"/>
              <a:t>FN</a:t>
            </a:r>
            <a:r>
              <a:rPr lang="zh-CN" altLang="en-US" dirty="0"/>
              <a:t> </a:t>
            </a:r>
            <a:r>
              <a:rPr lang="en-US" altLang="zh-CN" dirty="0"/>
              <a:t>TN</a:t>
            </a:r>
          </a:p>
          <a:p>
            <a:r>
              <a:rPr lang="en-US" altLang="ja-JP" dirty="0"/>
              <a:t>True</a:t>
            </a:r>
            <a:r>
              <a:rPr lang="ja-JP" altLang="en-US"/>
              <a:t>也就是绿色是指预测准确的</a:t>
            </a:r>
            <a:r>
              <a:rPr lang="zh-CN" altLang="en-US" dirty="0"/>
              <a:t>，</a:t>
            </a:r>
            <a:r>
              <a:rPr lang="ja-JP" altLang="en-US"/>
              <a:t>反之是指预测错误的</a:t>
            </a:r>
            <a:endParaRPr lang="en-US" altLang="zh-CN" dirty="0"/>
          </a:p>
          <a:p>
            <a:endParaRPr lang="en-US" dirty="0"/>
          </a:p>
          <a:p>
            <a:endParaRPr lang="en-US" dirty="0"/>
          </a:p>
          <a:p>
            <a:r>
              <a:rPr lang="ja-JP" altLang="en-US"/>
              <a:t>然后我们就可以计算这些指标</a:t>
            </a:r>
            <a:endParaRPr lang="en-US" altLang="ja-JP" dirty="0"/>
          </a:p>
          <a:p>
            <a:r>
              <a:rPr lang="en-US" altLang="ja-JP" dirty="0"/>
              <a:t>Accuracy</a:t>
            </a:r>
          </a:p>
          <a:p>
            <a:r>
              <a:rPr lang="en-US" dirty="0"/>
              <a:t>Precision</a:t>
            </a:r>
          </a:p>
          <a:p>
            <a:r>
              <a:rPr lang="en-US" dirty="0"/>
              <a:t>Recall</a:t>
            </a:r>
          </a:p>
          <a:p>
            <a:endParaRPr lang="en-US" dirty="0"/>
          </a:p>
          <a:p>
            <a:r>
              <a:rPr lang="ja-JP" altLang="en-US"/>
              <a:t>再通过这些指标的比较来评价模型的优劣</a:t>
            </a:r>
            <a:r>
              <a:rPr lang="zh-CN" altLang="en-US" dirty="0"/>
              <a:t>。</a:t>
            </a:r>
            <a:endParaRPr lang="en-US" altLang="zh-CN" dirty="0"/>
          </a:p>
          <a:p>
            <a:endParaRPr lang="en-US" altLang="zh-CN" dirty="0"/>
          </a:p>
          <a:p>
            <a:r>
              <a:rPr lang="ja-JP" altLang="en-US"/>
              <a:t>各类模型的评价指标各有不同</a:t>
            </a:r>
            <a:r>
              <a:rPr lang="zh-CN" altLang="en-US" dirty="0"/>
              <a:t>，</a:t>
            </a:r>
            <a:r>
              <a:rPr lang="ja-JP" altLang="en-US"/>
              <a:t>比如这些都是分类算法的常用评估指标</a:t>
            </a:r>
            <a:r>
              <a:rPr lang="zh-CN" altLang="en-US" dirty="0"/>
              <a:t>。</a:t>
            </a:r>
            <a:r>
              <a:rPr lang="ja-JP" altLang="en-US"/>
              <a:t>其他比如回归算法</a:t>
            </a:r>
            <a:r>
              <a:rPr lang="zh-CN" altLang="en-US" dirty="0"/>
              <a:t>，</a:t>
            </a:r>
            <a:r>
              <a:rPr lang="ja-JP" altLang="en-US"/>
              <a:t>聚类算法</a:t>
            </a:r>
            <a:r>
              <a:rPr lang="zh-CN" altLang="en-US" dirty="0"/>
              <a:t>，</a:t>
            </a:r>
            <a:r>
              <a:rPr lang="ja-JP" altLang="en-US"/>
              <a:t>都有自己不同的评价指标</a:t>
            </a:r>
            <a:r>
              <a:rPr lang="zh-CN" altLang="en-US" dirty="0"/>
              <a:t>。</a:t>
            </a:r>
            <a:r>
              <a:rPr lang="ja-JP" altLang="en-US"/>
              <a:t>在不同的应用场景中</a:t>
            </a:r>
            <a:r>
              <a:rPr lang="zh-CN" altLang="en-US" dirty="0"/>
              <a:t>，</a:t>
            </a:r>
            <a:r>
              <a:rPr lang="ja-JP" altLang="en-US"/>
              <a:t>我们也可以采用不同的评价指标</a:t>
            </a:r>
            <a:r>
              <a:rPr lang="zh-CN" altLang="en-US" dirty="0"/>
              <a:t>。</a:t>
            </a:r>
            <a:endParaRPr lang="en-US" altLang="zh-CN" dirty="0"/>
          </a:p>
          <a:p>
            <a:endParaRPr lang="en-US" altLang="zh-CN" dirty="0"/>
          </a:p>
          <a:p>
            <a:r>
              <a:rPr lang="ja-JP" altLang="en-US"/>
              <a:t>同时</a:t>
            </a:r>
            <a:r>
              <a:rPr lang="zh-CN" altLang="en-US" dirty="0"/>
              <a:t>，</a:t>
            </a:r>
            <a:r>
              <a:rPr lang="ja-JP" altLang="en-US"/>
              <a:t>验证的方式也有不同的实现方式</a:t>
            </a:r>
            <a:r>
              <a:rPr lang="zh-CN" altLang="en-US" dirty="0"/>
              <a:t>。</a:t>
            </a:r>
            <a:endParaRPr lang="en-US" altLang="zh-CN" dirty="0"/>
          </a:p>
          <a:p>
            <a:r>
              <a:rPr lang="ja-JP" altLang="en-US"/>
              <a:t>比如最常用的</a:t>
            </a:r>
            <a:r>
              <a:rPr lang="zh-CN" altLang="en-US" dirty="0"/>
              <a:t>，</a:t>
            </a:r>
            <a:r>
              <a:rPr lang="ja-JP" altLang="en-US"/>
              <a:t>我们采用</a:t>
            </a:r>
            <a:r>
              <a:rPr lang="en-US" altLang="zh-CN" dirty="0"/>
              <a:t>70%</a:t>
            </a:r>
            <a:r>
              <a:rPr lang="ja-JP" altLang="en-US"/>
              <a:t>数据进行训练</a:t>
            </a:r>
            <a:r>
              <a:rPr lang="zh-CN" altLang="en-US" dirty="0"/>
              <a:t>，</a:t>
            </a:r>
            <a:r>
              <a:rPr lang="en-US" altLang="zh-CN" dirty="0"/>
              <a:t>30%</a:t>
            </a:r>
            <a:r>
              <a:rPr lang="ja-JP" altLang="en-US"/>
              <a:t>的数据进行测试验证</a:t>
            </a:r>
            <a:r>
              <a:rPr lang="zh-CN" altLang="en-US" dirty="0"/>
              <a:t>。</a:t>
            </a:r>
            <a:endParaRPr lang="en-US" altLang="zh-CN" dirty="0"/>
          </a:p>
          <a:p>
            <a:r>
              <a:rPr lang="ja-JP" altLang="en-US"/>
              <a:t>或者将数据分成若干组</a:t>
            </a:r>
            <a:r>
              <a:rPr lang="zh-CN" altLang="en-US" dirty="0"/>
              <a:t>，</a:t>
            </a:r>
            <a:r>
              <a:rPr lang="ja-JP" altLang="en-US"/>
              <a:t>对于不同的组合进行训练</a:t>
            </a:r>
            <a:r>
              <a:rPr lang="zh-CN" altLang="en-US" dirty="0"/>
              <a:t>，</a:t>
            </a:r>
            <a:r>
              <a:rPr lang="ja-JP" altLang="en-US"/>
              <a:t>剩下的作为验证数据</a:t>
            </a:r>
            <a:r>
              <a:rPr lang="zh-CN" altLang="en-US" dirty="0"/>
              <a:t>。</a:t>
            </a:r>
            <a:r>
              <a:rPr lang="ja-JP" altLang="en-US"/>
              <a:t>这样可以进行多组测试验证</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22</a:t>
            </a:fld>
            <a:endParaRPr lang="zh-CN" altLang="en-US"/>
          </a:p>
        </p:txBody>
      </p:sp>
    </p:spTree>
    <p:extLst>
      <p:ext uri="{BB962C8B-B14F-4D97-AF65-F5344CB8AC3E}">
        <p14:creationId xmlns:p14="http://schemas.microsoft.com/office/powerpoint/2010/main" val="115448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这是几种常用的分类算法模型</a:t>
            </a:r>
            <a:r>
              <a:rPr lang="zh-CN" altLang="en-US" dirty="0"/>
              <a:t>。</a:t>
            </a:r>
            <a:endParaRPr lang="en-US" altLang="zh-CN" dirty="0"/>
          </a:p>
          <a:p>
            <a:r>
              <a:rPr lang="ja-JP" altLang="en-US"/>
              <a:t>横向来看</a:t>
            </a:r>
            <a:r>
              <a:rPr lang="zh-CN" altLang="en-US" dirty="0"/>
              <a:t>，</a:t>
            </a:r>
            <a:r>
              <a:rPr lang="ja-JP" altLang="en-US"/>
              <a:t>我们使用了不同的模型</a:t>
            </a:r>
            <a:endParaRPr lang="en-US" altLang="ja-JP" dirty="0"/>
          </a:p>
          <a:p>
            <a:r>
              <a:rPr lang="ja-JP" altLang="en-US"/>
              <a:t>纵向来看</a:t>
            </a:r>
            <a:r>
              <a:rPr lang="zh-CN" altLang="en-US" dirty="0"/>
              <a:t>，</a:t>
            </a:r>
            <a:r>
              <a:rPr lang="ja-JP" altLang="en-US"/>
              <a:t>我们使用了数据集中不同的指标</a:t>
            </a:r>
            <a:r>
              <a:rPr lang="zh-CN" altLang="en-US" dirty="0"/>
              <a:t>。</a:t>
            </a:r>
            <a:r>
              <a:rPr lang="ja-JP" altLang="en-US"/>
              <a:t>这里为了展示</a:t>
            </a:r>
            <a:r>
              <a:rPr lang="zh-CN" altLang="en-US" dirty="0"/>
              <a:t>，</a:t>
            </a:r>
            <a:r>
              <a:rPr lang="ja-JP" altLang="en-US"/>
              <a:t>都只选择了</a:t>
            </a:r>
            <a:r>
              <a:rPr lang="en-US" altLang="zh-CN" dirty="0"/>
              <a:t>2</a:t>
            </a:r>
            <a:r>
              <a:rPr lang="ja-JP" altLang="en-US"/>
              <a:t>维的指标</a:t>
            </a:r>
            <a:r>
              <a:rPr lang="zh-CN" altLang="en-US" dirty="0"/>
              <a:t>，</a:t>
            </a:r>
            <a:r>
              <a:rPr lang="ja-JP" altLang="en-US"/>
              <a:t>每个图形右下角我们都可以看到评估的准确率</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23</a:t>
            </a:fld>
            <a:endParaRPr lang="zh-CN" altLang="en-US"/>
          </a:p>
        </p:txBody>
      </p:sp>
    </p:spTree>
    <p:extLst>
      <p:ext uri="{BB962C8B-B14F-4D97-AF65-F5344CB8AC3E}">
        <p14:creationId xmlns:p14="http://schemas.microsoft.com/office/powerpoint/2010/main" val="2089429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这是常见的机器学习的模型分类</a:t>
            </a:r>
            <a:endParaRPr lang="en-US" altLang="ja-JP" dirty="0"/>
          </a:p>
          <a:p>
            <a:endParaRPr lang="en-US" dirty="0"/>
          </a:p>
          <a:p>
            <a:r>
              <a:rPr lang="ja-JP" altLang="en-US"/>
              <a:t>上面两种是监督学习</a:t>
            </a:r>
            <a:endParaRPr lang="en-US" altLang="ja-JP" dirty="0"/>
          </a:p>
          <a:p>
            <a:r>
              <a:rPr lang="ja-JP" altLang="en-US"/>
              <a:t>下面是非监督学习</a:t>
            </a:r>
            <a:endParaRPr lang="en-US" altLang="ja-JP" dirty="0"/>
          </a:p>
          <a:p>
            <a:endParaRPr lang="en-US" dirty="0"/>
          </a:p>
          <a:p>
            <a:r>
              <a:rPr lang="ja-JP" altLang="en-US"/>
              <a:t>监督学习是指在数据集中已经给出了目标结果</a:t>
            </a:r>
            <a:endParaRPr lang="en-US" altLang="ja-JP" dirty="0"/>
          </a:p>
          <a:p>
            <a:r>
              <a:rPr lang="ja-JP" altLang="en-US"/>
              <a:t>反之</a:t>
            </a:r>
            <a:r>
              <a:rPr lang="zh-CN" altLang="en-US" dirty="0"/>
              <a:t>， </a:t>
            </a:r>
            <a:r>
              <a:rPr lang="ja-JP" altLang="en-US"/>
              <a:t>非监督学习并不适用目标结果进行训练</a:t>
            </a:r>
            <a:r>
              <a:rPr lang="zh-CN" altLang="en-US" dirty="0"/>
              <a:t>。（</a:t>
            </a:r>
            <a:r>
              <a:rPr lang="ja-JP" altLang="en-US"/>
              <a:t>如果有目标</a:t>
            </a:r>
            <a:r>
              <a:rPr lang="zh-CN" altLang="en-US" dirty="0"/>
              <a:t>，</a:t>
            </a:r>
            <a:r>
              <a:rPr lang="ja-JP" altLang="en-US"/>
              <a:t>可以用来作为评估</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24</a:t>
            </a:fld>
            <a:endParaRPr lang="zh-CN" altLang="en-US"/>
          </a:p>
        </p:txBody>
      </p:sp>
    </p:spTree>
    <p:extLst>
      <p:ext uri="{BB962C8B-B14F-4D97-AF65-F5344CB8AC3E}">
        <p14:creationId xmlns:p14="http://schemas.microsoft.com/office/powerpoint/2010/main" val="580556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下面简单介绍一下</a:t>
            </a:r>
            <a:r>
              <a:rPr lang="en-US" altLang="ja-JP" dirty="0"/>
              <a:t>Deep</a:t>
            </a:r>
            <a:r>
              <a:rPr lang="zh-CN" altLang="en-US" dirty="0"/>
              <a:t> </a:t>
            </a:r>
            <a:r>
              <a:rPr lang="en-US" altLang="zh-CN" dirty="0"/>
              <a:t>Learning</a:t>
            </a:r>
          </a:p>
          <a:p>
            <a:endParaRPr lang="en-US" dirty="0"/>
          </a:p>
          <a:p>
            <a:r>
              <a:rPr lang="ja-JP" altLang="en-US"/>
              <a:t>从前面的例子我们可以看到</a:t>
            </a:r>
            <a:r>
              <a:rPr lang="zh-CN" altLang="en-US" dirty="0"/>
              <a:t>，</a:t>
            </a:r>
            <a:r>
              <a:rPr lang="ja-JP" altLang="en-US"/>
              <a:t>传统的机器学习需要占用大量的资源在数据准备的过程中</a:t>
            </a:r>
            <a:r>
              <a:rPr lang="zh-CN" altLang="en-US" dirty="0"/>
              <a:t>，</a:t>
            </a:r>
            <a:r>
              <a:rPr lang="ja-JP" altLang="en-US"/>
              <a:t>真正的训练可能只有不到</a:t>
            </a:r>
            <a:r>
              <a:rPr lang="en-US" altLang="zh-CN" dirty="0"/>
              <a:t>5</a:t>
            </a:r>
            <a:r>
              <a:rPr lang="ja-JP" altLang="en-US"/>
              <a:t>行代码</a:t>
            </a:r>
            <a:r>
              <a:rPr lang="zh-CN" altLang="en-US" dirty="0"/>
              <a:t>。</a:t>
            </a:r>
            <a:r>
              <a:rPr lang="ja-JP" altLang="en-US"/>
              <a:t>除了调优模型</a:t>
            </a:r>
            <a:r>
              <a:rPr lang="zh-CN" altLang="en-US" dirty="0"/>
              <a:t>，</a:t>
            </a:r>
            <a:r>
              <a:rPr lang="ja-JP" altLang="en-US"/>
              <a:t>我们还要调优数据集</a:t>
            </a:r>
            <a:r>
              <a:rPr lang="zh-CN" altLang="en-US" dirty="0"/>
              <a:t>。</a:t>
            </a:r>
            <a:endParaRPr lang="en-US" altLang="zh-CN" dirty="0"/>
          </a:p>
          <a:p>
            <a:endParaRPr lang="en-US" dirty="0"/>
          </a:p>
          <a:p>
            <a:r>
              <a:rPr lang="ja-JP" altLang="en-US"/>
              <a:t>而</a:t>
            </a:r>
            <a:r>
              <a:rPr lang="en-US" altLang="ja-JP" dirty="0"/>
              <a:t>Deep</a:t>
            </a:r>
            <a:r>
              <a:rPr lang="zh-CN" altLang="en-US" dirty="0"/>
              <a:t> </a:t>
            </a:r>
            <a:r>
              <a:rPr lang="en-US" altLang="zh-CN" dirty="0"/>
              <a:t>Learning</a:t>
            </a:r>
            <a:r>
              <a:rPr lang="ja-JP" altLang="en-US"/>
              <a:t>会简化这一过程</a:t>
            </a:r>
            <a:r>
              <a:rPr lang="zh-CN" altLang="en-US" dirty="0"/>
              <a:t>，</a:t>
            </a:r>
            <a:r>
              <a:rPr lang="ja-JP" altLang="en-US"/>
              <a:t>我们只需要把数据丢出去</a:t>
            </a:r>
            <a:r>
              <a:rPr lang="zh-CN" altLang="en-US" dirty="0"/>
              <a:t>，</a:t>
            </a:r>
            <a:r>
              <a:rPr lang="ja-JP" altLang="en-US"/>
              <a:t>然后向黑盒子一样等待结果</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25</a:t>
            </a:fld>
            <a:endParaRPr lang="zh-CN" altLang="en-US"/>
          </a:p>
        </p:txBody>
      </p:sp>
    </p:spTree>
    <p:extLst>
      <p:ext uri="{BB962C8B-B14F-4D97-AF65-F5344CB8AC3E}">
        <p14:creationId xmlns:p14="http://schemas.microsoft.com/office/powerpoint/2010/main" val="4124923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整个过程是模拟人类的神经元网络的运作</a:t>
            </a:r>
            <a:r>
              <a:rPr lang="zh-CN" altLang="en-US" dirty="0"/>
              <a:t>。</a:t>
            </a:r>
            <a:endParaRPr lang="en-US" altLang="zh-CN" dirty="0"/>
          </a:p>
          <a:p>
            <a:endParaRPr lang="en-US" dirty="0"/>
          </a:p>
          <a:p>
            <a:r>
              <a:rPr lang="ja-JP" altLang="en-US"/>
              <a:t>当你看到这副图片</a:t>
            </a:r>
            <a:r>
              <a:rPr lang="zh-CN" altLang="en-US" dirty="0"/>
              <a:t>，</a:t>
            </a:r>
            <a:r>
              <a:rPr lang="ja-JP" altLang="en-US"/>
              <a:t>为什么你就认出它是猫</a:t>
            </a:r>
            <a:r>
              <a:rPr lang="zh-CN" altLang="en-US" dirty="0"/>
              <a:t>？</a:t>
            </a:r>
            <a:endParaRPr lang="en-US" altLang="zh-CN" dirty="0"/>
          </a:p>
          <a:p>
            <a:endParaRPr lang="en-US" altLang="ja-JP" dirty="0"/>
          </a:p>
          <a:p>
            <a:r>
              <a:rPr lang="ja-JP" altLang="en-US"/>
              <a:t>它是通过在神经元网络中一层层的抽象</a:t>
            </a:r>
            <a:r>
              <a:rPr lang="zh-CN" altLang="en-US" dirty="0"/>
              <a:t>，</a:t>
            </a:r>
            <a:r>
              <a:rPr lang="ja-JP" altLang="en-US"/>
              <a:t>从这张图片的细节</a:t>
            </a:r>
            <a:r>
              <a:rPr lang="zh-CN" altLang="en-US" dirty="0"/>
              <a:t>，</a:t>
            </a:r>
            <a:r>
              <a:rPr lang="ja-JP" altLang="en-US"/>
              <a:t>提取轮廓</a:t>
            </a:r>
            <a:r>
              <a:rPr lang="zh-CN" altLang="en-US" dirty="0"/>
              <a:t>，</a:t>
            </a:r>
            <a:r>
              <a:rPr lang="ja-JP" altLang="en-US"/>
              <a:t>毛发</a:t>
            </a:r>
            <a:r>
              <a:rPr lang="zh-CN" altLang="en-US" dirty="0"/>
              <a:t>，</a:t>
            </a:r>
            <a:r>
              <a:rPr lang="ja-JP" altLang="en-US"/>
              <a:t>五官等信息</a:t>
            </a:r>
            <a:r>
              <a:rPr lang="zh-CN" altLang="en-US" dirty="0"/>
              <a:t>，</a:t>
            </a:r>
            <a:r>
              <a:rPr lang="ja-JP" altLang="en-US"/>
              <a:t>最终得出猫这个结论</a:t>
            </a:r>
            <a:r>
              <a:rPr lang="zh-CN" altLang="en-US" dirty="0"/>
              <a:t>，</a:t>
            </a:r>
            <a:r>
              <a:rPr lang="ja-JP" altLang="en-US"/>
              <a:t>整个过程不到</a:t>
            </a:r>
            <a:r>
              <a:rPr lang="en-US" altLang="zh-CN" dirty="0"/>
              <a:t>10</a:t>
            </a:r>
            <a:r>
              <a:rPr lang="ja-JP" altLang="en-US"/>
              <a:t>毫秒</a:t>
            </a:r>
            <a:r>
              <a:rPr lang="zh-CN" altLang="en-US" dirty="0"/>
              <a:t>。</a:t>
            </a:r>
            <a:r>
              <a:rPr lang="ja-JP" altLang="en-US"/>
              <a:t>把一幅图片映射成了一个单词</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26</a:t>
            </a:fld>
            <a:endParaRPr lang="zh-CN" altLang="en-US"/>
          </a:p>
        </p:txBody>
      </p:sp>
    </p:spTree>
    <p:extLst>
      <p:ext uri="{BB962C8B-B14F-4D97-AF65-F5344CB8AC3E}">
        <p14:creationId xmlns:p14="http://schemas.microsoft.com/office/powerpoint/2010/main" val="241553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而</a:t>
            </a:r>
            <a:r>
              <a:rPr lang="en-US" altLang="ja-JP" dirty="0"/>
              <a:t>Deep</a:t>
            </a:r>
            <a:r>
              <a:rPr lang="zh-CN" altLang="en-US" dirty="0"/>
              <a:t> </a:t>
            </a:r>
            <a:r>
              <a:rPr lang="en-US" altLang="zh-CN" dirty="0"/>
              <a:t>Learning</a:t>
            </a:r>
            <a:r>
              <a:rPr lang="ja-JP" altLang="en-US"/>
              <a:t>也就是模拟人脑的这个过程</a:t>
            </a:r>
            <a:r>
              <a:rPr lang="zh-CN" altLang="en-US" dirty="0"/>
              <a:t>。</a:t>
            </a:r>
            <a:endParaRPr lang="en-US" altLang="zh-CN" dirty="0"/>
          </a:p>
          <a:p>
            <a:endParaRPr lang="en-US" dirty="0"/>
          </a:p>
          <a:p>
            <a:r>
              <a:rPr lang="ja-JP" altLang="en-US"/>
              <a:t>比如这个示意图</a:t>
            </a:r>
            <a:r>
              <a:rPr lang="zh-CN" altLang="en-US" dirty="0"/>
              <a:t>，</a:t>
            </a:r>
            <a:r>
              <a:rPr lang="ja-JP" altLang="en-US"/>
              <a:t>不同的神经元网络层级</a:t>
            </a:r>
            <a:r>
              <a:rPr lang="zh-CN" altLang="en-US" dirty="0"/>
              <a:t>，</a:t>
            </a:r>
            <a:r>
              <a:rPr lang="ja-JP" altLang="en-US"/>
              <a:t>分别作了不同的工作</a:t>
            </a:r>
            <a:r>
              <a:rPr lang="zh-CN" altLang="en-US" dirty="0"/>
              <a:t>，</a:t>
            </a:r>
            <a:r>
              <a:rPr lang="ja-JP" altLang="en-US"/>
              <a:t>最终完成了人脸识别的功能</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27</a:t>
            </a:fld>
            <a:endParaRPr lang="zh-CN" altLang="en-US"/>
          </a:p>
        </p:txBody>
      </p:sp>
    </p:spTree>
    <p:extLst>
      <p:ext uri="{BB962C8B-B14F-4D97-AF65-F5344CB8AC3E}">
        <p14:creationId xmlns:p14="http://schemas.microsoft.com/office/powerpoint/2010/main" val="1273480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回到编码</a:t>
            </a:r>
            <a:r>
              <a:rPr lang="zh-CN" altLang="en-US" dirty="0"/>
              <a:t>，</a:t>
            </a:r>
            <a:r>
              <a:rPr lang="ja-JP" altLang="en-US"/>
              <a:t>我们可能只需要构建一下我们模型需要的神经元网络</a:t>
            </a:r>
            <a:r>
              <a:rPr lang="zh-CN" altLang="en-US" dirty="0"/>
              <a:t>，</a:t>
            </a:r>
            <a:r>
              <a:rPr lang="ja-JP" altLang="en-US"/>
              <a:t>然后把数据丢给它</a:t>
            </a:r>
            <a:r>
              <a:rPr lang="zh-CN" altLang="en-US" dirty="0"/>
              <a:t>，</a:t>
            </a:r>
            <a:r>
              <a:rPr lang="ja-JP" altLang="en-US"/>
              <a:t>他就可以自己进行学习了</a:t>
            </a:r>
            <a:r>
              <a:rPr lang="zh-CN" altLang="en-US" dirty="0"/>
              <a:t>。</a:t>
            </a:r>
            <a:endParaRPr lang="en-US" altLang="zh-CN" dirty="0"/>
          </a:p>
          <a:p>
            <a:endParaRPr lang="en-US" dirty="0"/>
          </a:p>
          <a:p>
            <a:r>
              <a:rPr lang="en-US" altLang="ja-JP" dirty="0"/>
              <a:t>Deep</a:t>
            </a:r>
            <a:r>
              <a:rPr lang="zh-CN" altLang="en-US" dirty="0"/>
              <a:t> </a:t>
            </a:r>
            <a:r>
              <a:rPr lang="en-US" altLang="zh-CN" dirty="0"/>
              <a:t>Learning</a:t>
            </a:r>
            <a:r>
              <a:rPr lang="ja-JP" altLang="en-US"/>
              <a:t>我也只是略知皮毛</a:t>
            </a:r>
            <a:r>
              <a:rPr lang="zh-CN" altLang="en-US" dirty="0"/>
              <a:t>，</a:t>
            </a:r>
            <a:r>
              <a:rPr lang="ja-JP" altLang="en-US"/>
              <a:t>所以没有办法深入解答</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28</a:t>
            </a:fld>
            <a:endParaRPr lang="zh-CN" altLang="en-US"/>
          </a:p>
        </p:txBody>
      </p:sp>
    </p:spTree>
    <p:extLst>
      <p:ext uri="{BB962C8B-B14F-4D97-AF65-F5344CB8AC3E}">
        <p14:creationId xmlns:p14="http://schemas.microsoft.com/office/powerpoint/2010/main" val="1786881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下面从</a:t>
            </a:r>
            <a:r>
              <a:rPr lang="en-US" altLang="ja-JP" dirty="0"/>
              <a:t>Engineering</a:t>
            </a:r>
            <a:r>
              <a:rPr lang="ja-JP" altLang="en-US"/>
              <a:t>的角度来看一下机器学习</a:t>
            </a:r>
            <a:r>
              <a:rPr lang="zh-CN" altLang="en-US" dirty="0"/>
              <a:t>。</a:t>
            </a:r>
            <a:endParaRPr lang="en-US" altLang="zh-CN" dirty="0"/>
          </a:p>
          <a:p>
            <a:endParaRPr lang="en-US" dirty="0"/>
          </a:p>
          <a:p>
            <a:r>
              <a:rPr lang="ja-JP" altLang="en-US"/>
              <a:t>这是整个生命周期的示意图</a:t>
            </a:r>
            <a:r>
              <a:rPr lang="zh-CN" altLang="en-US" dirty="0"/>
              <a:t>。</a:t>
            </a:r>
            <a:endParaRPr lang="en-US" altLang="zh-CN" dirty="0"/>
          </a:p>
          <a:p>
            <a:endParaRPr lang="en-US" dirty="0"/>
          </a:p>
          <a:p>
            <a:r>
              <a:rPr lang="ja-JP" altLang="en-US"/>
              <a:t>从我们定义一个任务开始</a:t>
            </a:r>
            <a:r>
              <a:rPr lang="en-US" altLang="zh-CN"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29</a:t>
            </a:fld>
            <a:endParaRPr lang="zh-CN" altLang="en-US"/>
          </a:p>
        </p:txBody>
      </p:sp>
    </p:spTree>
    <p:extLst>
      <p:ext uri="{BB962C8B-B14F-4D97-AF65-F5344CB8AC3E}">
        <p14:creationId xmlns:p14="http://schemas.microsoft.com/office/powerpoint/2010/main" val="1653644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名人名言</a:t>
            </a:r>
            <a:r>
              <a:rPr lang="zh-CN" altLang="en-US" dirty="0"/>
              <a:t>。</a:t>
            </a:r>
            <a:r>
              <a:rPr lang="ja-JP" altLang="en-US"/>
              <a:t>对</a:t>
            </a:r>
            <a:r>
              <a:rPr lang="en-US" altLang="ja-JP" dirty="0"/>
              <a:t>machine</a:t>
            </a:r>
            <a:r>
              <a:rPr lang="zh-CN" altLang="en-US" dirty="0"/>
              <a:t> </a:t>
            </a:r>
            <a:r>
              <a:rPr lang="en-US" altLang="zh-CN" dirty="0"/>
              <a:t>learning</a:t>
            </a:r>
            <a:r>
              <a:rPr lang="ja-JP" altLang="en-US"/>
              <a:t>的定义</a:t>
            </a:r>
            <a:r>
              <a:rPr lang="zh-CN" altLang="en-US" dirty="0"/>
              <a:t>。</a:t>
            </a:r>
            <a:r>
              <a:rPr lang="ja-JP" altLang="en-US"/>
              <a:t>重点在于自动提高</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a:t>
            </a:fld>
            <a:endParaRPr lang="zh-CN" altLang="en-US"/>
          </a:p>
        </p:txBody>
      </p:sp>
    </p:spTree>
    <p:extLst>
      <p:ext uri="{BB962C8B-B14F-4D97-AF65-F5344CB8AC3E}">
        <p14:creationId xmlns:p14="http://schemas.microsoft.com/office/powerpoint/2010/main" val="2057423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这个示意图中例举了在每个步骤中比较常用的一些系统和工具</a:t>
            </a:r>
            <a:r>
              <a:rPr lang="zh-CN" altLang="en-US" dirty="0"/>
              <a:t>。</a:t>
            </a:r>
            <a:endParaRPr lang="en-US" altLang="zh-CN" dirty="0"/>
          </a:p>
          <a:p>
            <a:endParaRPr lang="en-US" dirty="0"/>
          </a:p>
          <a:p>
            <a:r>
              <a:rPr lang="ja-JP" altLang="en-US"/>
              <a:t>注意</a:t>
            </a:r>
            <a:r>
              <a:rPr lang="zh-CN" altLang="en-US" dirty="0"/>
              <a:t>：</a:t>
            </a:r>
            <a:r>
              <a:rPr lang="ja-JP" altLang="en-US"/>
              <a:t>左边这两步是可以完全自动化的</a:t>
            </a:r>
            <a:r>
              <a:rPr lang="zh-CN" altLang="en-US" dirty="0"/>
              <a:t>，</a:t>
            </a:r>
            <a:r>
              <a:rPr lang="ja-JP" altLang="en-US"/>
              <a:t>基本上就是传统的软件系统研发</a:t>
            </a:r>
            <a:r>
              <a:rPr lang="zh-CN" altLang="en-US" dirty="0"/>
              <a:t>。</a:t>
            </a:r>
            <a:r>
              <a:rPr lang="ja-JP" altLang="en-US"/>
              <a:t>而右边这两步需要更多的人工干预进行调优</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30</a:t>
            </a:fld>
            <a:endParaRPr lang="zh-CN" altLang="en-US"/>
          </a:p>
        </p:txBody>
      </p:sp>
    </p:spTree>
    <p:extLst>
      <p:ext uri="{BB962C8B-B14F-4D97-AF65-F5344CB8AC3E}">
        <p14:creationId xmlns:p14="http://schemas.microsoft.com/office/powerpoint/2010/main" val="2929952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31</a:t>
            </a:fld>
            <a:endParaRPr lang="zh-CN" altLang="en-US"/>
          </a:p>
        </p:txBody>
      </p:sp>
    </p:spTree>
    <p:extLst>
      <p:ext uri="{BB962C8B-B14F-4D97-AF65-F5344CB8AC3E}">
        <p14:creationId xmlns:p14="http://schemas.microsoft.com/office/powerpoint/2010/main" val="3771696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和软件开发需要</a:t>
            </a:r>
            <a:r>
              <a:rPr lang="en-US" altLang="ja-JP" dirty="0"/>
              <a:t>DevOps</a:t>
            </a:r>
            <a:r>
              <a:rPr lang="ja-JP" altLang="en-US"/>
              <a:t>样</a:t>
            </a:r>
            <a:r>
              <a:rPr lang="zh-CN" altLang="en-US" dirty="0"/>
              <a:t>，</a:t>
            </a:r>
            <a:r>
              <a:rPr lang="ja-JP" altLang="en-US"/>
              <a:t>机器学习的项目也需要很好的管理</a:t>
            </a:r>
            <a:r>
              <a:rPr lang="zh-CN" altLang="en-US" dirty="0"/>
              <a:t>。</a:t>
            </a:r>
            <a:endParaRPr lang="en-US" altLang="zh-CN" dirty="0"/>
          </a:p>
          <a:p>
            <a:endParaRPr lang="en-US" dirty="0"/>
          </a:p>
          <a:p>
            <a:r>
              <a:rPr lang="ja-JP" altLang="en-US"/>
              <a:t>特别是现在越来越多的模型被实际应用起来</a:t>
            </a:r>
            <a:r>
              <a:rPr lang="zh-CN" altLang="en-US" dirty="0"/>
              <a:t>，</a:t>
            </a:r>
            <a:r>
              <a:rPr lang="ja-JP" altLang="en-US"/>
              <a:t>对于整个机器学习生命周期的管理尤为重要</a:t>
            </a:r>
            <a:r>
              <a:rPr lang="zh-CN" altLang="en-US" dirty="0"/>
              <a:t>。</a:t>
            </a:r>
            <a:endParaRPr lang="en-US" altLang="zh-CN" dirty="0"/>
          </a:p>
          <a:p>
            <a:endParaRPr lang="en-US" altLang="zh-CN" dirty="0"/>
          </a:p>
          <a:p>
            <a:r>
              <a:rPr lang="ja-JP" altLang="en-US"/>
              <a:t>这是比较流行的两种</a:t>
            </a:r>
            <a:r>
              <a:rPr lang="en-US" altLang="ja-JP" dirty="0"/>
              <a:t>MLOPS</a:t>
            </a:r>
            <a:r>
              <a:rPr lang="ja-JP" altLang="en-US"/>
              <a:t>平台</a:t>
            </a:r>
            <a:r>
              <a:rPr lang="zh-CN" altLang="en-US" dirty="0"/>
              <a:t>，</a:t>
            </a:r>
            <a:r>
              <a:rPr lang="ja-JP" altLang="en-US"/>
              <a:t>可以涵盖整个机器学习的生命周期</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32</a:t>
            </a:fld>
            <a:endParaRPr lang="zh-CN" altLang="en-US"/>
          </a:p>
        </p:txBody>
      </p:sp>
    </p:spTree>
    <p:extLst>
      <p:ext uri="{BB962C8B-B14F-4D97-AF65-F5344CB8AC3E}">
        <p14:creationId xmlns:p14="http://schemas.microsoft.com/office/powerpoint/2010/main" val="205511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最后来聊一下在</a:t>
            </a:r>
            <a:r>
              <a:rPr lang="en-US" altLang="ja-JP" dirty="0"/>
              <a:t>AWX</a:t>
            </a:r>
            <a:r>
              <a:rPr lang="ja-JP" altLang="en-US"/>
              <a:t>我们可以利用机器学习来做什么</a:t>
            </a:r>
            <a:r>
              <a:rPr lang="zh-CN" altLang="en-US" dirty="0"/>
              <a:t>。</a:t>
            </a:r>
            <a:endParaRPr lang="en-US" altLang="zh-CN" dirty="0"/>
          </a:p>
          <a:p>
            <a:r>
              <a:rPr lang="ja-JP" altLang="en-US"/>
              <a:t>先看这个图</a:t>
            </a:r>
            <a:r>
              <a:rPr lang="zh-CN" altLang="en-US" dirty="0"/>
              <a:t>：</a:t>
            </a:r>
            <a:endParaRPr lang="en-US" altLang="zh-CN"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33</a:t>
            </a:fld>
            <a:endParaRPr lang="zh-CN" altLang="en-US"/>
          </a:p>
        </p:txBody>
      </p:sp>
    </p:spTree>
    <p:extLst>
      <p:ext uri="{BB962C8B-B14F-4D97-AF65-F5344CB8AC3E}">
        <p14:creationId xmlns:p14="http://schemas.microsoft.com/office/powerpoint/2010/main" val="446309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这是我们暂定的几个方向</a:t>
            </a:r>
            <a:endParaRPr lang="en-US" altLang="ja-JP"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34</a:t>
            </a:fld>
            <a:endParaRPr lang="zh-CN" altLang="en-US"/>
          </a:p>
        </p:txBody>
      </p:sp>
    </p:spTree>
    <p:extLst>
      <p:ext uri="{BB962C8B-B14F-4D97-AF65-F5344CB8AC3E}">
        <p14:creationId xmlns:p14="http://schemas.microsoft.com/office/powerpoint/2010/main" val="760399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这是我们暂定的几个方向</a:t>
            </a:r>
            <a:endParaRPr lang="en-US" altLang="ja-JP"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35</a:t>
            </a:fld>
            <a:endParaRPr lang="zh-CN" altLang="en-US"/>
          </a:p>
        </p:txBody>
      </p:sp>
    </p:spTree>
    <p:extLst>
      <p:ext uri="{BB962C8B-B14F-4D97-AF65-F5344CB8AC3E}">
        <p14:creationId xmlns:p14="http://schemas.microsoft.com/office/powerpoint/2010/main" val="363600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a:t>
            </a:r>
            <a:r>
              <a:rPr lang="zh-CN" altLang="en-US" dirty="0"/>
              <a:t>，</a:t>
            </a:r>
            <a:r>
              <a:rPr lang="en-US" altLang="zh-CN" dirty="0"/>
              <a:t>ML</a:t>
            </a:r>
            <a:r>
              <a:rPr lang="zh-CN" altLang="en-US" dirty="0"/>
              <a:t> </a:t>
            </a:r>
            <a:r>
              <a:rPr lang="en-US" altLang="zh-CN" dirty="0"/>
              <a:t>DL</a:t>
            </a:r>
            <a:r>
              <a:rPr lang="ja-JP" altLang="en-US"/>
              <a:t>的区别</a:t>
            </a:r>
            <a:r>
              <a:rPr lang="zh-CN" altLang="en-US" dirty="0"/>
              <a:t>。</a:t>
            </a:r>
            <a:r>
              <a:rPr lang="ja-JP" altLang="en-US"/>
              <a:t>其实这三个是包含关系</a:t>
            </a:r>
            <a:r>
              <a:rPr lang="zh-CN" altLang="en-US" dirty="0"/>
              <a:t>。</a:t>
            </a:r>
            <a:endParaRPr lang="en-US" altLang="zh-CN" dirty="0"/>
          </a:p>
          <a:p>
            <a:r>
              <a:rPr lang="en-US" altLang="zh-CN" dirty="0"/>
              <a:t>AI</a:t>
            </a:r>
            <a:r>
              <a:rPr lang="ja-JP" altLang="en-US"/>
              <a:t>是指一切通过计算机模拟人类智能的方法</a:t>
            </a:r>
            <a:endParaRPr lang="en-US" altLang="ja-JP" dirty="0"/>
          </a:p>
          <a:p>
            <a:r>
              <a:rPr lang="en-US" altLang="zh-CN" dirty="0"/>
              <a:t>ML</a:t>
            </a:r>
            <a:r>
              <a:rPr lang="ja-JP" altLang="en-US"/>
              <a:t>更多是特指利用数学和统计的方法来模拟人工智能的方法</a:t>
            </a:r>
            <a:r>
              <a:rPr lang="zh-CN" altLang="en-US" dirty="0"/>
              <a:t>。</a:t>
            </a:r>
            <a:endParaRPr lang="en-US" altLang="zh-CN" dirty="0"/>
          </a:p>
          <a:p>
            <a:r>
              <a:rPr lang="en-US" altLang="zh-CN" dirty="0"/>
              <a:t>DL</a:t>
            </a:r>
            <a:r>
              <a:rPr lang="ja-JP" altLang="en-US"/>
              <a:t>是通过构建神经元网络来实现自我训练的一种方法</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4</a:t>
            </a:fld>
            <a:endParaRPr lang="zh-CN" altLang="en-US"/>
          </a:p>
        </p:txBody>
      </p:sp>
    </p:spTree>
    <p:extLst>
      <p:ext uri="{BB962C8B-B14F-4D97-AF65-F5344CB8AC3E}">
        <p14:creationId xmlns:p14="http://schemas.microsoft.com/office/powerpoint/2010/main" val="120397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为什么这几年这么流行</a:t>
            </a:r>
            <a:r>
              <a:rPr lang="zh-CN" altLang="en-US" dirty="0"/>
              <a:t>？</a:t>
            </a:r>
            <a:r>
              <a:rPr lang="ja-JP" altLang="en-US"/>
              <a:t>其实理论基础早在上世纪</a:t>
            </a:r>
            <a:r>
              <a:rPr lang="en-US" altLang="zh-CN" dirty="0"/>
              <a:t>90</a:t>
            </a:r>
            <a:r>
              <a:rPr lang="ja-JP" altLang="en-US"/>
              <a:t>年代就已经基本完备了</a:t>
            </a:r>
            <a:r>
              <a:rPr lang="zh-CN" altLang="en-US" dirty="0"/>
              <a:t>。</a:t>
            </a:r>
            <a:endParaRPr lang="en-US" altLang="zh-CN" dirty="0"/>
          </a:p>
          <a:p>
            <a:r>
              <a:rPr lang="ja-JP" altLang="en-US"/>
              <a:t>这几年得以如此蓬勃发展的主要原因</a:t>
            </a:r>
            <a:r>
              <a:rPr lang="zh-CN" altLang="en-US" dirty="0"/>
              <a:t>：</a:t>
            </a:r>
            <a:endParaRPr lang="en-US" altLang="zh-CN" dirty="0"/>
          </a:p>
          <a:p>
            <a:endParaRPr lang="en-US" altLang="ja-JP" dirty="0"/>
          </a:p>
          <a:p>
            <a:r>
              <a:rPr lang="ja-JP" altLang="en-US"/>
              <a:t>海量数据</a:t>
            </a:r>
            <a:endParaRPr lang="en-US" altLang="ja-JP" dirty="0"/>
          </a:p>
          <a:p>
            <a:r>
              <a:rPr lang="en-US" altLang="zh-CN" dirty="0"/>
              <a:t>1.</a:t>
            </a:r>
            <a:r>
              <a:rPr lang="zh-CN" altLang="en-US" dirty="0"/>
              <a:t> </a:t>
            </a:r>
            <a:r>
              <a:rPr lang="ja-JP" altLang="en-US"/>
              <a:t>人工输入</a:t>
            </a:r>
            <a:endParaRPr lang="en-US" altLang="ja-JP" dirty="0"/>
          </a:p>
          <a:p>
            <a:r>
              <a:rPr lang="en-US" altLang="zh-CN" dirty="0"/>
              <a:t>2.</a:t>
            </a:r>
            <a:r>
              <a:rPr lang="zh-CN" altLang="en-US" dirty="0"/>
              <a:t> </a:t>
            </a:r>
            <a:r>
              <a:rPr lang="ja-JP" altLang="en-US"/>
              <a:t>自动记录人工行为</a:t>
            </a:r>
            <a:endParaRPr lang="en-US" altLang="ja-JP" dirty="0"/>
          </a:p>
          <a:p>
            <a:r>
              <a:rPr lang="en-US" altLang="zh-CN" dirty="0"/>
              <a:t>3.</a:t>
            </a:r>
            <a:r>
              <a:rPr lang="zh-CN" altLang="en-US" dirty="0"/>
              <a:t> </a:t>
            </a:r>
            <a:r>
              <a:rPr lang="ja-JP" altLang="en-US"/>
              <a:t>自动记录机器行为</a:t>
            </a:r>
            <a:endParaRPr lang="en-US" altLang="ja-JP" dirty="0"/>
          </a:p>
          <a:p>
            <a:endParaRPr lang="en-US" altLang="zh-CN" dirty="0"/>
          </a:p>
          <a:p>
            <a:r>
              <a:rPr lang="ja-JP" altLang="en-US"/>
              <a:t>算力的提升</a:t>
            </a:r>
            <a:endParaRPr lang="en-US" altLang="ja-JP" dirty="0"/>
          </a:p>
          <a:p>
            <a:r>
              <a:rPr lang="en-US" altLang="zh-CN" dirty="0"/>
              <a:t>1.</a:t>
            </a:r>
            <a:r>
              <a:rPr lang="zh-CN" altLang="en-US" dirty="0"/>
              <a:t> </a:t>
            </a:r>
            <a:r>
              <a:rPr lang="ja-JP" altLang="en-US"/>
              <a:t>芯片产业的发展</a:t>
            </a:r>
            <a:r>
              <a:rPr lang="en-US" altLang="zh-CN" dirty="0"/>
              <a:t>-</a:t>
            </a:r>
            <a:r>
              <a:rPr lang="zh-CN" altLang="en-US" dirty="0"/>
              <a:t> </a:t>
            </a:r>
            <a:r>
              <a:rPr lang="ja-JP" altLang="en-US"/>
              <a:t>摩尔定律</a:t>
            </a:r>
            <a:r>
              <a:rPr lang="zh-CN" altLang="en-US" dirty="0"/>
              <a:t> </a:t>
            </a:r>
            <a:r>
              <a:rPr lang="ja-JP" altLang="en-US" sz="1200" b="0" i="0" kern="1200">
                <a:solidFill>
                  <a:schemeClr val="tx1"/>
                </a:solidFill>
                <a:effectLst/>
                <a:latin typeface="+mn-lt"/>
                <a:ea typeface="+mn-ea"/>
                <a:cs typeface="+mn-cs"/>
              </a:rPr>
              <a:t>每一美元所能买到的电脑性能，将每隔</a:t>
            </a:r>
            <a:r>
              <a:rPr lang="en-US" altLang="ja-JP" sz="1200" b="0" i="0" kern="1200" dirty="0">
                <a:solidFill>
                  <a:schemeClr val="tx1"/>
                </a:solidFill>
                <a:effectLst/>
                <a:latin typeface="+mn-lt"/>
                <a:ea typeface="+mn-ea"/>
                <a:cs typeface="+mn-cs"/>
              </a:rPr>
              <a:t>18-24</a:t>
            </a:r>
            <a:r>
              <a:rPr lang="ja-JP" altLang="en-US" sz="1200" b="0" i="0" kern="1200">
                <a:solidFill>
                  <a:schemeClr val="tx1"/>
                </a:solidFill>
                <a:effectLst/>
                <a:latin typeface="+mn-lt"/>
                <a:ea typeface="+mn-ea"/>
                <a:cs typeface="+mn-cs"/>
              </a:rPr>
              <a:t>个月翻一倍以上。</a:t>
            </a:r>
            <a:endParaRPr lang="en-US" altLang="ja-JP" dirty="0"/>
          </a:p>
          <a:p>
            <a:r>
              <a:rPr lang="en-US" altLang="zh-CN" dirty="0"/>
              <a:t>2.</a:t>
            </a:r>
            <a:r>
              <a:rPr lang="zh-CN" altLang="en-US" dirty="0"/>
              <a:t> </a:t>
            </a:r>
            <a:r>
              <a:rPr lang="ja-JP" altLang="en-US"/>
              <a:t>量子计算</a:t>
            </a:r>
            <a:endParaRPr lang="en-US" altLang="ja-JP" dirty="0"/>
          </a:p>
          <a:p>
            <a:endParaRPr lang="en-US" altLang="ja-JP" dirty="0"/>
          </a:p>
          <a:p>
            <a:r>
              <a:rPr lang="ja-JP" altLang="en-US"/>
              <a:t>理论的发展和提高</a:t>
            </a:r>
            <a:endParaRPr lang="en-US" altLang="ja-JP" dirty="0"/>
          </a:p>
          <a:p>
            <a:endParaRPr lang="en-US" altLang="ja-JP" dirty="0"/>
          </a:p>
          <a:p>
            <a:r>
              <a:rPr lang="ja-JP" altLang="en-US"/>
              <a:t>工业界的支持</a:t>
            </a:r>
            <a:endParaRPr lang="en-US" altLang="ja-JP" dirty="0"/>
          </a:p>
          <a:p>
            <a:r>
              <a:rPr lang="en-US" altLang="zh-CN" dirty="0"/>
              <a:t>1.</a:t>
            </a:r>
            <a:r>
              <a:rPr lang="zh-CN" altLang="en-US" dirty="0"/>
              <a:t> </a:t>
            </a:r>
            <a:r>
              <a:rPr lang="ja-JP" altLang="en-US"/>
              <a:t>大厂的实验室</a:t>
            </a:r>
            <a:endParaRPr lang="en-US" altLang="ja-JP" dirty="0"/>
          </a:p>
          <a:p>
            <a:r>
              <a:rPr lang="en-US" altLang="zh-CN" dirty="0"/>
              <a:t>2.</a:t>
            </a:r>
            <a:r>
              <a:rPr lang="zh-CN" altLang="en-US" dirty="0"/>
              <a:t> </a:t>
            </a:r>
            <a:r>
              <a:rPr lang="ja-JP" altLang="en-US"/>
              <a:t>资金</a:t>
            </a:r>
            <a:endParaRPr lang="en-US" altLang="ja-JP"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5</a:t>
            </a:fld>
            <a:endParaRPr lang="zh-CN" altLang="en-US"/>
          </a:p>
        </p:txBody>
      </p:sp>
    </p:spTree>
    <p:extLst>
      <p:ext uri="{BB962C8B-B14F-4D97-AF65-F5344CB8AC3E}">
        <p14:creationId xmlns:p14="http://schemas.microsoft.com/office/powerpoint/2010/main" val="1486267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使用场景</a:t>
            </a:r>
            <a:r>
              <a:rPr lang="zh-CN" altLang="en-US" dirty="0"/>
              <a:t>：</a:t>
            </a:r>
            <a:endParaRPr lang="en-US" altLang="zh-CN" dirty="0"/>
          </a:p>
          <a:p>
            <a:r>
              <a:rPr lang="en-US" altLang="zh-CN" dirty="0"/>
              <a:t>1.</a:t>
            </a:r>
            <a:r>
              <a:rPr lang="zh-CN" altLang="en-US" dirty="0"/>
              <a:t> </a:t>
            </a:r>
            <a:r>
              <a:rPr lang="ja-JP" altLang="en-US"/>
              <a:t>人类无法操作</a:t>
            </a:r>
            <a:r>
              <a:rPr lang="zh-CN" altLang="en-US" dirty="0"/>
              <a:t>。</a:t>
            </a:r>
            <a:r>
              <a:rPr lang="ja-JP" altLang="en-US"/>
              <a:t>登陆火星</a:t>
            </a:r>
            <a:endParaRPr lang="en-US" altLang="ja-JP" dirty="0"/>
          </a:p>
          <a:p>
            <a:r>
              <a:rPr lang="en-US" altLang="zh-CN" dirty="0"/>
              <a:t>2.</a:t>
            </a:r>
            <a:r>
              <a:rPr lang="zh-CN" altLang="en-US" dirty="0"/>
              <a:t> </a:t>
            </a:r>
            <a:r>
              <a:rPr lang="ja-JP" altLang="en-US"/>
              <a:t>人类无法解释</a:t>
            </a:r>
            <a:r>
              <a:rPr lang="zh-CN" altLang="en-US" dirty="0"/>
              <a:t>。</a:t>
            </a:r>
            <a:r>
              <a:rPr lang="ja-JP" altLang="en-US"/>
              <a:t>语音识别</a:t>
            </a:r>
            <a:endParaRPr lang="en-US" altLang="zh-CN" dirty="0"/>
          </a:p>
          <a:p>
            <a:r>
              <a:rPr lang="en-US" altLang="zh-CN" dirty="0"/>
              <a:t>3.</a:t>
            </a:r>
            <a:r>
              <a:rPr lang="zh-CN" altLang="en-US" dirty="0"/>
              <a:t> </a:t>
            </a:r>
            <a:r>
              <a:rPr lang="ja-JP" altLang="en-US"/>
              <a:t>个人定制模型</a:t>
            </a:r>
            <a:r>
              <a:rPr lang="zh-CN" altLang="en-US" dirty="0"/>
              <a:t>。</a:t>
            </a:r>
            <a:r>
              <a:rPr lang="ja-JP" altLang="en-US"/>
              <a:t>医疗</a:t>
            </a:r>
            <a:r>
              <a:rPr lang="zh-CN" altLang="en-US" dirty="0"/>
              <a:t> （</a:t>
            </a:r>
            <a:r>
              <a:rPr lang="ja-JP" altLang="en-US"/>
              <a:t>中医</a:t>
            </a:r>
            <a:r>
              <a:rPr lang="zh-CN" altLang="en-US" dirty="0"/>
              <a:t>）</a:t>
            </a:r>
            <a:endParaRPr lang="en-US" altLang="zh-CN" dirty="0"/>
          </a:p>
          <a:p>
            <a:r>
              <a:rPr lang="en-US" altLang="zh-CN" dirty="0"/>
              <a:t>4.</a:t>
            </a:r>
            <a:r>
              <a:rPr lang="zh-CN" altLang="en-US" dirty="0"/>
              <a:t> </a:t>
            </a:r>
            <a:r>
              <a:rPr lang="ja-JP" altLang="en-US"/>
              <a:t>海量数据计算</a:t>
            </a:r>
            <a:r>
              <a:rPr lang="zh-CN" altLang="en-US" dirty="0"/>
              <a:t>。</a:t>
            </a:r>
            <a:r>
              <a:rPr lang="ja-JP" altLang="en-US"/>
              <a:t>基因计算</a:t>
            </a:r>
            <a:endParaRPr lang="en-US" altLang="ja-JP" dirty="0"/>
          </a:p>
          <a:p>
            <a:endParaRPr lang="en-US" dirty="0"/>
          </a:p>
          <a:p>
            <a:endParaRPr lang="en-US" dirty="0"/>
          </a:p>
          <a:p>
            <a:r>
              <a:rPr lang="ja-JP" altLang="en-US"/>
              <a:t>不是放之四海而皆准</a:t>
            </a:r>
            <a:r>
              <a:rPr lang="zh-CN" altLang="en-US" dirty="0"/>
              <a:t>，</a:t>
            </a:r>
            <a:r>
              <a:rPr lang="ja-JP" altLang="en-US"/>
              <a:t>比如工资单的计算</a:t>
            </a:r>
            <a:r>
              <a:rPr lang="zh-CN" altLang="en-US" dirty="0"/>
              <a:t>。</a:t>
            </a:r>
            <a:r>
              <a:rPr lang="ja-JP" altLang="en-US"/>
              <a:t>只是简单的数学运算</a:t>
            </a:r>
            <a:r>
              <a:rPr lang="zh-CN" altLang="en-US" dirty="0"/>
              <a:t>。</a:t>
            </a:r>
            <a:r>
              <a:rPr lang="ja-JP" altLang="en-US"/>
              <a:t>没有计算机可以学习的东西</a:t>
            </a:r>
            <a:r>
              <a:rPr lang="zh-CN" altLang="en-US" dirty="0"/>
              <a:t>。</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6</a:t>
            </a:fld>
            <a:endParaRPr lang="zh-CN" altLang="en-US"/>
          </a:p>
        </p:txBody>
      </p:sp>
    </p:spTree>
    <p:extLst>
      <p:ext uri="{BB962C8B-B14F-4D97-AF65-F5344CB8AC3E}">
        <p14:creationId xmlns:p14="http://schemas.microsoft.com/office/powerpoint/2010/main" val="244894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传统程序</a:t>
            </a:r>
            <a:endParaRPr lang="en-US" altLang="ja-JP" dirty="0"/>
          </a:p>
          <a:p>
            <a:endParaRPr lang="en-US" dirty="0"/>
          </a:p>
          <a:p>
            <a:r>
              <a:rPr lang="ja-JP" altLang="en-US"/>
              <a:t>机器学习</a:t>
            </a:r>
            <a:endParaRPr lang="en-US" altLang="ja-JP" dirty="0"/>
          </a:p>
          <a:p>
            <a:endParaRPr lang="en-US" dirty="0"/>
          </a:p>
          <a:p>
            <a:endParaRPr lang="en-US" dirty="0"/>
          </a:p>
          <a:p>
            <a:r>
              <a:rPr lang="ja-JP" altLang="en-US"/>
              <a:t>两者是相互结合的</a:t>
            </a:r>
            <a:r>
              <a:rPr lang="zh-CN" altLang="en-US" dirty="0"/>
              <a:t>，</a:t>
            </a:r>
            <a:r>
              <a:rPr lang="en-US" altLang="zh-CN" dirty="0"/>
              <a:t>ML</a:t>
            </a:r>
            <a:r>
              <a:rPr lang="ja-JP" altLang="en-US"/>
              <a:t>产生的</a:t>
            </a:r>
            <a:r>
              <a:rPr lang="en-US" altLang="ja-JP" dirty="0"/>
              <a:t>Program</a:t>
            </a:r>
            <a:r>
              <a:rPr lang="ja-JP" altLang="en-US"/>
              <a:t>可以作为</a:t>
            </a:r>
            <a:r>
              <a:rPr lang="en-US" altLang="ja-JP" dirty="0"/>
              <a:t>TP</a:t>
            </a:r>
            <a:r>
              <a:rPr lang="ja-JP" altLang="en-US"/>
              <a:t>的模块</a:t>
            </a:r>
            <a:r>
              <a:rPr lang="zh-CN" altLang="en-US" dirty="0"/>
              <a:t>，</a:t>
            </a:r>
            <a:r>
              <a:rPr lang="ja-JP" altLang="en-US"/>
              <a:t>而</a:t>
            </a:r>
            <a:r>
              <a:rPr lang="en-US" altLang="ja-JP" dirty="0"/>
              <a:t>ML</a:t>
            </a:r>
            <a:r>
              <a:rPr lang="ja-JP" altLang="en-US"/>
              <a:t>所需要的数据都是从传统的程序整理而来的</a:t>
            </a:r>
            <a:r>
              <a:rPr lang="zh-CN" altLang="en-US" dirty="0"/>
              <a:t>。</a:t>
            </a:r>
            <a:endParaRPr lang="en-US" altLang="zh-CN" dirty="0"/>
          </a:p>
          <a:p>
            <a:r>
              <a:rPr lang="ja-JP" altLang="en-US"/>
              <a:t>可以把这两条线互为头尾连接起来</a:t>
            </a:r>
            <a:r>
              <a:rPr lang="zh-CN" altLang="en-US" dirty="0"/>
              <a:t>。</a:t>
            </a:r>
            <a:endParaRPr lang="en-US" altLang="zh-CN" dirty="0"/>
          </a:p>
          <a:p>
            <a:endParaRPr lang="en-US" altLang="zh-CN" dirty="0"/>
          </a:p>
          <a:p>
            <a:endParaRPr lang="en-US" altLang="zh-CN" dirty="0"/>
          </a:p>
          <a:p>
            <a:r>
              <a:rPr lang="ja-JP" altLang="en-US"/>
              <a:t>所以我们来给机器学习下个最终的定义</a:t>
            </a:r>
            <a:r>
              <a:rPr lang="zh-CN" altLang="en-US" dirty="0"/>
              <a:t>：</a:t>
            </a:r>
            <a:endParaRPr lang="en-US" altLang="zh-CN" dirty="0"/>
          </a:p>
          <a:p>
            <a:r>
              <a:rPr lang="ja-JP" altLang="en-US"/>
              <a:t>学习就是指对于某个任务</a:t>
            </a:r>
            <a:r>
              <a:rPr lang="zh-CN" altLang="en-US" dirty="0"/>
              <a:t>，</a:t>
            </a:r>
            <a:r>
              <a:rPr lang="ja-JP" altLang="en-US"/>
              <a:t>利用已有的经验</a:t>
            </a:r>
            <a:r>
              <a:rPr lang="zh-CN" altLang="en-US" dirty="0"/>
              <a:t>，</a:t>
            </a:r>
            <a:r>
              <a:rPr lang="ja-JP" altLang="en-US"/>
              <a:t>提高执行这个任务的表现</a:t>
            </a:r>
            <a:r>
              <a:rPr lang="zh-CN" altLang="en-US" dirty="0"/>
              <a:t>。</a:t>
            </a:r>
            <a:endParaRPr lang="en-US" altLang="zh-CN" dirty="0"/>
          </a:p>
          <a:p>
            <a:endParaRPr lang="en-US" altLang="zh-CN" dirty="0"/>
          </a:p>
          <a:p>
            <a:r>
              <a:rPr lang="en-US" altLang="zh-CN" dirty="0"/>
              <a:t>T</a:t>
            </a:r>
            <a:r>
              <a:rPr lang="zh-CN" altLang="en-US" dirty="0"/>
              <a:t> </a:t>
            </a:r>
            <a:r>
              <a:rPr lang="ja-JP" altLang="en-US"/>
              <a:t>任务</a:t>
            </a:r>
            <a:endParaRPr lang="en-US" altLang="ja-JP" dirty="0"/>
          </a:p>
          <a:p>
            <a:r>
              <a:rPr lang="en-US" altLang="ja-JP" dirty="0"/>
              <a:t>P</a:t>
            </a:r>
            <a:r>
              <a:rPr lang="zh-CN" altLang="en-US" dirty="0"/>
              <a:t> </a:t>
            </a:r>
            <a:r>
              <a:rPr lang="ja-JP" altLang="en-US"/>
              <a:t>衡量执行任务优劣指标</a:t>
            </a:r>
            <a:endParaRPr lang="en-US" altLang="ja-JP" dirty="0"/>
          </a:p>
          <a:p>
            <a:r>
              <a:rPr lang="en-US" altLang="ja-JP" dirty="0"/>
              <a:t>E</a:t>
            </a:r>
            <a:r>
              <a:rPr lang="zh-CN" altLang="en-US" dirty="0"/>
              <a:t> </a:t>
            </a:r>
            <a:r>
              <a:rPr lang="ja-JP" altLang="en-US"/>
              <a:t>已有经验</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7</a:t>
            </a:fld>
            <a:endParaRPr lang="zh-CN" altLang="en-US"/>
          </a:p>
        </p:txBody>
      </p:sp>
    </p:spTree>
    <p:extLst>
      <p:ext uri="{BB962C8B-B14F-4D97-AF65-F5344CB8AC3E}">
        <p14:creationId xmlns:p14="http://schemas.microsoft.com/office/powerpoint/2010/main" val="4059143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几个机器学习的用例</a:t>
            </a:r>
            <a:r>
              <a:rPr lang="zh-CN" altLang="en-US" dirty="0"/>
              <a:t>：</a:t>
            </a:r>
            <a:endParaRPr lang="en-US" altLang="zh-CN" dirty="0"/>
          </a:p>
          <a:p>
            <a:r>
              <a:rPr lang="en-US" altLang="ja-JP" dirty="0"/>
              <a:t>T</a:t>
            </a:r>
            <a:r>
              <a:rPr lang="zh-CN" altLang="en-US" dirty="0"/>
              <a:t> </a:t>
            </a:r>
            <a:r>
              <a:rPr lang="ja-JP" altLang="en-US"/>
              <a:t>下棋</a:t>
            </a:r>
            <a:r>
              <a:rPr lang="zh-CN" altLang="en-US" dirty="0"/>
              <a:t> （</a:t>
            </a:r>
            <a:r>
              <a:rPr lang="en-US" altLang="zh-CN" dirty="0"/>
              <a:t>alpha</a:t>
            </a:r>
            <a:r>
              <a:rPr lang="zh-CN" altLang="en-US" dirty="0"/>
              <a:t> </a:t>
            </a:r>
            <a:r>
              <a:rPr lang="en-US" altLang="zh-CN" dirty="0"/>
              <a:t>go</a:t>
            </a:r>
            <a:r>
              <a:rPr lang="zh-CN" altLang="en-US" dirty="0"/>
              <a:t>）</a:t>
            </a:r>
            <a:endParaRPr lang="en-US" altLang="ja-JP" dirty="0"/>
          </a:p>
          <a:p>
            <a:r>
              <a:rPr lang="en-US" dirty="0"/>
              <a:t>P</a:t>
            </a:r>
            <a:r>
              <a:rPr lang="zh-CN" altLang="en-US" dirty="0"/>
              <a:t> </a:t>
            </a:r>
            <a:r>
              <a:rPr lang="ja-JP" altLang="en-US"/>
              <a:t>胜率</a:t>
            </a:r>
            <a:endParaRPr lang="en-US" altLang="ja-JP" dirty="0"/>
          </a:p>
          <a:p>
            <a:r>
              <a:rPr lang="en-US" altLang="ja-JP" dirty="0"/>
              <a:t>E</a:t>
            </a:r>
            <a:r>
              <a:rPr lang="zh-CN" altLang="en-US" dirty="0"/>
              <a:t> </a:t>
            </a:r>
            <a:r>
              <a:rPr lang="ja-JP" altLang="en-US"/>
              <a:t>自己对局产生的经验</a:t>
            </a:r>
            <a:r>
              <a:rPr lang="zh-CN" altLang="en-US" dirty="0"/>
              <a:t> （</a:t>
            </a:r>
            <a:r>
              <a:rPr lang="ja-JP" altLang="en-US"/>
              <a:t>海量的运算</a:t>
            </a:r>
            <a:r>
              <a:rPr lang="zh-CN" altLang="en-US" dirty="0"/>
              <a:t>）</a:t>
            </a:r>
            <a:endParaRPr lang="en-US" altLang="zh-CN" dirty="0"/>
          </a:p>
          <a:p>
            <a:endParaRPr lang="en-US" altLang="zh-CN" dirty="0"/>
          </a:p>
          <a:p>
            <a:r>
              <a:rPr lang="en-US" altLang="zh-CN" dirty="0"/>
              <a:t>T</a:t>
            </a:r>
            <a:r>
              <a:rPr lang="zh-CN" altLang="en-US" dirty="0"/>
              <a:t> </a:t>
            </a:r>
            <a:r>
              <a:rPr lang="ja-JP" altLang="en-US"/>
              <a:t>手写识别</a:t>
            </a:r>
            <a:endParaRPr lang="en-US" altLang="ja-JP" dirty="0"/>
          </a:p>
          <a:p>
            <a:r>
              <a:rPr lang="en-US" altLang="ja-JP" dirty="0"/>
              <a:t>P</a:t>
            </a:r>
            <a:r>
              <a:rPr lang="zh-CN" altLang="en-US" dirty="0"/>
              <a:t> </a:t>
            </a:r>
            <a:r>
              <a:rPr lang="ja-JP" altLang="en-US"/>
              <a:t>准确率</a:t>
            </a:r>
            <a:endParaRPr lang="en-US" altLang="ja-JP" dirty="0"/>
          </a:p>
          <a:p>
            <a:r>
              <a:rPr lang="en-US" altLang="ja-JP" dirty="0"/>
              <a:t>E</a:t>
            </a:r>
            <a:r>
              <a:rPr lang="zh-CN" altLang="en-US" dirty="0"/>
              <a:t> </a:t>
            </a:r>
            <a:r>
              <a:rPr lang="ja-JP" altLang="en-US"/>
              <a:t>已标记的手写数据库</a:t>
            </a:r>
            <a:endParaRPr lang="en-US" altLang="ja-JP" dirty="0"/>
          </a:p>
          <a:p>
            <a:endParaRPr lang="en-US" altLang="zh-CN" dirty="0"/>
          </a:p>
          <a:p>
            <a:r>
              <a:rPr lang="en-US" altLang="ja-JP" dirty="0"/>
              <a:t>T</a:t>
            </a:r>
            <a:r>
              <a:rPr lang="zh-CN" altLang="en-US" dirty="0"/>
              <a:t> </a:t>
            </a:r>
            <a:r>
              <a:rPr lang="ja-JP" altLang="en-US"/>
              <a:t>自动驾驶</a:t>
            </a:r>
            <a:endParaRPr lang="en-US" altLang="ja-JP" dirty="0"/>
          </a:p>
          <a:p>
            <a:r>
              <a:rPr lang="en-US" altLang="ja-JP" dirty="0"/>
              <a:t>P</a:t>
            </a:r>
            <a:r>
              <a:rPr lang="zh-CN" altLang="en-US" dirty="0"/>
              <a:t> </a:t>
            </a:r>
            <a:r>
              <a:rPr lang="ja-JP" altLang="en-US"/>
              <a:t>安全行驶里程</a:t>
            </a:r>
            <a:endParaRPr lang="en-US" altLang="ja-JP" dirty="0"/>
          </a:p>
          <a:p>
            <a:r>
              <a:rPr lang="en-US" altLang="ja-JP" dirty="0"/>
              <a:t>E</a:t>
            </a:r>
            <a:r>
              <a:rPr lang="zh-CN" altLang="en-US" dirty="0"/>
              <a:t> </a:t>
            </a:r>
            <a:r>
              <a:rPr lang="ja-JP" altLang="en-US"/>
              <a:t>观察到的图像以及人类发出的驾驶命令</a:t>
            </a:r>
            <a:endParaRPr lang="en-US" altLang="ja-JP" dirty="0"/>
          </a:p>
          <a:p>
            <a:endParaRPr lang="en-US" altLang="zh-CN" dirty="0"/>
          </a:p>
          <a:p>
            <a:endParaRPr lang="en-US" altLang="ja-JP" dirty="0"/>
          </a:p>
          <a:p>
            <a:endParaRPr lang="en-US" altLang="ja-JP" dirty="0"/>
          </a:p>
          <a:p>
            <a:endParaRPr lang="en-US" altLang="zh-CN" dirty="0"/>
          </a:p>
          <a:p>
            <a:endParaRPr lang="en-US" altLang="zh-CN" dirty="0"/>
          </a:p>
          <a:p>
            <a:endParaRPr lang="en-US" altLang="ja-JP" dirty="0"/>
          </a:p>
          <a:p>
            <a:endParaRPr lang="en-US" altLang="ja-JP" dirty="0"/>
          </a:p>
          <a:p>
            <a:endParaRPr lang="en-US" altLang="ja-JP" dirty="0"/>
          </a:p>
          <a:p>
            <a:endParaRPr lang="en-US" altLang="ja-JP" dirty="0"/>
          </a:p>
          <a:p>
            <a:endParaRPr lang="en-US" dirty="0"/>
          </a:p>
          <a:p>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8</a:t>
            </a:fld>
            <a:endParaRPr lang="zh-CN" altLang="en-US"/>
          </a:p>
        </p:txBody>
      </p:sp>
    </p:spTree>
    <p:extLst>
      <p:ext uri="{BB962C8B-B14F-4D97-AF65-F5344CB8AC3E}">
        <p14:creationId xmlns:p14="http://schemas.microsoft.com/office/powerpoint/2010/main" val="372763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接下里讲一个简单的例子</a:t>
            </a:r>
            <a:endParaRPr lang="en-US" altLang="ja-JP" dirty="0"/>
          </a:p>
          <a:p>
            <a:endParaRPr lang="en-US" dirty="0"/>
          </a:p>
          <a:p>
            <a:r>
              <a:rPr lang="ja-JP" altLang="en-US"/>
              <a:t>垃圾邮件的识别</a:t>
            </a:r>
            <a:endParaRPr lang="en-US" altLang="ja-JP" dirty="0"/>
          </a:p>
          <a:p>
            <a:endParaRPr lang="en-US" dirty="0"/>
          </a:p>
          <a:p>
            <a:r>
              <a:rPr lang="en-US" altLang="ja-JP" dirty="0"/>
              <a:t>T</a:t>
            </a:r>
            <a:r>
              <a:rPr lang="zh-CN" altLang="en-US" dirty="0"/>
              <a:t> </a:t>
            </a:r>
            <a:r>
              <a:rPr lang="ja-JP" altLang="en-US"/>
              <a:t>检测垃圾邮件</a:t>
            </a:r>
            <a:endParaRPr lang="en-US" altLang="ja-JP" dirty="0"/>
          </a:p>
          <a:p>
            <a:r>
              <a:rPr lang="en-US" altLang="ja-JP" dirty="0"/>
              <a:t>P</a:t>
            </a:r>
            <a:r>
              <a:rPr lang="zh-CN" altLang="en-US" dirty="0"/>
              <a:t> </a:t>
            </a:r>
            <a:r>
              <a:rPr lang="ja-JP" altLang="en-US"/>
              <a:t>识别的准确率</a:t>
            </a:r>
            <a:endParaRPr lang="en-US" altLang="ja-JP" dirty="0"/>
          </a:p>
          <a:p>
            <a:r>
              <a:rPr lang="en-US" altLang="ja-JP" dirty="0"/>
              <a:t>E</a:t>
            </a:r>
            <a:r>
              <a:rPr lang="zh-CN" altLang="en-US" dirty="0"/>
              <a:t> </a:t>
            </a:r>
            <a:r>
              <a:rPr lang="ja-JP" altLang="en-US"/>
              <a:t>已标记是否为垃圾的邮件数据集</a:t>
            </a:r>
            <a:endParaRPr lang="en-US" dirty="0"/>
          </a:p>
        </p:txBody>
      </p:sp>
      <p:sp>
        <p:nvSpPr>
          <p:cNvPr id="4" name="Slide Number Placeholder 3"/>
          <p:cNvSpPr>
            <a:spLocks noGrp="1"/>
          </p:cNvSpPr>
          <p:nvPr>
            <p:ph type="sldNum" sz="quarter" idx="5"/>
          </p:nvPr>
        </p:nvSpPr>
        <p:spPr/>
        <p:txBody>
          <a:bodyPr/>
          <a:lstStyle/>
          <a:p>
            <a:fld id="{AB5A4311-4766-49D6-999F-2921BF181D74}" type="slidenum">
              <a:rPr lang="zh-CN" altLang="en-US" smtClean="0"/>
              <a:t>9</a:t>
            </a:fld>
            <a:endParaRPr lang="zh-CN" altLang="en-US"/>
          </a:p>
        </p:txBody>
      </p:sp>
    </p:spTree>
    <p:extLst>
      <p:ext uri="{BB962C8B-B14F-4D97-AF65-F5344CB8AC3E}">
        <p14:creationId xmlns:p14="http://schemas.microsoft.com/office/powerpoint/2010/main" val="205939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376329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551001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3274174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379022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3793041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4230072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2802594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3017871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2871032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413683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E55ADC-9086-44BD-AF55-998EF314F627}" type="datetimeFigureOut">
              <a:rPr lang="zh-CN" altLang="en-US" smtClean="0"/>
              <a:t>2020/5/12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1841618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55ADC-9086-44BD-AF55-998EF314F627}" type="datetimeFigureOut">
              <a:rPr lang="zh-CN" altLang="en-US" smtClean="0"/>
              <a:t>2020/5/12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FD362-844A-417A-8105-2707644DD9E3}" type="slidenum">
              <a:rPr lang="zh-CN" altLang="en-US" smtClean="0"/>
              <a:t>‹#›</a:t>
            </a:fld>
            <a:endParaRPr lang="zh-CN" altLang="en-US"/>
          </a:p>
        </p:txBody>
      </p:sp>
    </p:spTree>
    <p:extLst>
      <p:ext uri="{BB962C8B-B14F-4D97-AF65-F5344CB8AC3E}">
        <p14:creationId xmlns:p14="http://schemas.microsoft.com/office/powerpoint/2010/main" val="392725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E15248-F857-AE43-B25A-AD92AAFC177E}"/>
              </a:ext>
            </a:extLst>
          </p:cNvPr>
          <p:cNvPicPr>
            <a:picLocks noChangeAspect="1"/>
          </p:cNvPicPr>
          <p:nvPr/>
        </p:nvPicPr>
        <p:blipFill>
          <a:blip r:embed="rId3"/>
          <a:stretch>
            <a:fillRect/>
          </a:stretch>
        </p:blipFill>
        <p:spPr>
          <a:xfrm>
            <a:off x="3716693" y="1049693"/>
            <a:ext cx="4758613" cy="4758613"/>
          </a:xfrm>
          <a:prstGeom prst="rect">
            <a:avLst/>
          </a:prstGeom>
        </p:spPr>
      </p:pic>
    </p:spTree>
    <p:extLst>
      <p:ext uri="{BB962C8B-B14F-4D97-AF65-F5344CB8AC3E}">
        <p14:creationId xmlns:p14="http://schemas.microsoft.com/office/powerpoint/2010/main" val="576861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Example-Dataset</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18370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1DC6490-D353-7B45-A6D5-7B811A50B3EA}"/>
              </a:ext>
            </a:extLst>
          </p:cNvPr>
          <p:cNvGrpSpPr/>
          <p:nvPr/>
        </p:nvGrpSpPr>
        <p:grpSpPr>
          <a:xfrm>
            <a:off x="1932014" y="1199249"/>
            <a:ext cx="7562737" cy="4668194"/>
            <a:chOff x="1" y="0"/>
            <a:chExt cx="7562786" cy="4668457"/>
          </a:xfrm>
        </p:grpSpPr>
        <p:sp>
          <p:nvSpPr>
            <p:cNvPr id="34" name="Shape 31945">
              <a:extLst>
                <a:ext uri="{FF2B5EF4-FFF2-40B4-BE49-F238E27FC236}">
                  <a16:creationId xmlns:a16="http://schemas.microsoft.com/office/drawing/2014/main" id="{D2F79432-CFFF-6A49-9FD9-B382DFAB845C}"/>
                </a:ext>
              </a:extLst>
            </p:cNvPr>
            <p:cNvSpPr/>
            <p:nvPr/>
          </p:nvSpPr>
          <p:spPr>
            <a:xfrm>
              <a:off x="6163361" y="1068045"/>
              <a:ext cx="1219200" cy="914400"/>
            </a:xfrm>
            <a:custGeom>
              <a:avLst/>
              <a:gdLst/>
              <a:ahLst/>
              <a:cxnLst/>
              <a:rect l="0" t="0" r="0" b="0"/>
              <a:pathLst>
                <a:path w="1219200" h="914400">
                  <a:moveTo>
                    <a:pt x="0" y="0"/>
                  </a:moveTo>
                  <a:lnTo>
                    <a:pt x="1219200" y="0"/>
                  </a:lnTo>
                  <a:lnTo>
                    <a:pt x="1219200" y="914400"/>
                  </a:lnTo>
                  <a:lnTo>
                    <a:pt x="0" y="914400"/>
                  </a:lnTo>
                  <a:lnTo>
                    <a:pt x="0" y="0"/>
                  </a:lnTo>
                </a:path>
              </a:pathLst>
            </a:custGeom>
            <a:solidFill>
              <a:srgbClr val="E0B07E"/>
            </a:solidFill>
            <a:ln w="0" cap="flat">
              <a:miter lim="127000"/>
            </a:ln>
          </p:spPr>
          <p:style>
            <a:lnRef idx="0">
              <a:srgbClr val="000000">
                <a:alpha val="0"/>
              </a:srgbClr>
            </a:lnRef>
            <a:fillRef idx="1">
              <a:srgbClr val="4F81BD"/>
            </a:fillRef>
            <a:effectRef idx="0">
              <a:scrgbClr r="0" g="0" b="0"/>
            </a:effectRef>
            <a:fontRef idx="none"/>
          </p:style>
          <p:txBody>
            <a:bodyPr/>
            <a:lstStyle/>
            <a:p>
              <a:endParaRPr lang="en-US"/>
            </a:p>
          </p:txBody>
        </p:sp>
        <p:sp>
          <p:nvSpPr>
            <p:cNvPr id="35" name="Shape 31946">
              <a:extLst>
                <a:ext uri="{FF2B5EF4-FFF2-40B4-BE49-F238E27FC236}">
                  <a16:creationId xmlns:a16="http://schemas.microsoft.com/office/drawing/2014/main" id="{6A912C7C-3863-914B-9A5A-0F72AAA8E381}"/>
                </a:ext>
              </a:extLst>
            </p:cNvPr>
            <p:cNvSpPr/>
            <p:nvPr/>
          </p:nvSpPr>
          <p:spPr>
            <a:xfrm>
              <a:off x="4944161" y="1068045"/>
              <a:ext cx="1219200" cy="914400"/>
            </a:xfrm>
            <a:custGeom>
              <a:avLst/>
              <a:gdLst/>
              <a:ahLst/>
              <a:cxnLst/>
              <a:rect l="0" t="0" r="0" b="0"/>
              <a:pathLst>
                <a:path w="1219200" h="914400">
                  <a:moveTo>
                    <a:pt x="0" y="0"/>
                  </a:moveTo>
                  <a:lnTo>
                    <a:pt x="1219200" y="0"/>
                  </a:lnTo>
                  <a:lnTo>
                    <a:pt x="1219200" y="914400"/>
                  </a:lnTo>
                  <a:lnTo>
                    <a:pt x="0" y="914400"/>
                  </a:lnTo>
                  <a:lnTo>
                    <a:pt x="0" y="0"/>
                  </a:lnTo>
                </a:path>
              </a:pathLst>
            </a:custGeom>
            <a:solidFill>
              <a:srgbClr val="E0B07E"/>
            </a:solidFill>
            <a:ln w="0" cap="flat">
              <a:miter lim="127000"/>
            </a:ln>
          </p:spPr>
          <p:style>
            <a:lnRef idx="0">
              <a:srgbClr val="000000">
                <a:alpha val="0"/>
              </a:srgbClr>
            </a:lnRef>
            <a:fillRef idx="1">
              <a:srgbClr val="4F81BD"/>
            </a:fillRef>
            <a:effectRef idx="0">
              <a:scrgbClr r="0" g="0" b="0"/>
            </a:effectRef>
            <a:fontRef idx="none"/>
          </p:style>
          <p:txBody>
            <a:bodyPr/>
            <a:lstStyle/>
            <a:p>
              <a:endParaRPr lang="en-US"/>
            </a:p>
          </p:txBody>
        </p:sp>
        <p:sp>
          <p:nvSpPr>
            <p:cNvPr id="36" name="Shape 31947">
              <a:extLst>
                <a:ext uri="{FF2B5EF4-FFF2-40B4-BE49-F238E27FC236}">
                  <a16:creationId xmlns:a16="http://schemas.microsoft.com/office/drawing/2014/main" id="{E9E83CFE-5674-6645-903E-DC1E1AC5C81B}"/>
                </a:ext>
              </a:extLst>
            </p:cNvPr>
            <p:cNvSpPr/>
            <p:nvPr/>
          </p:nvSpPr>
          <p:spPr>
            <a:xfrm>
              <a:off x="3724961" y="1068045"/>
              <a:ext cx="1219200" cy="914400"/>
            </a:xfrm>
            <a:custGeom>
              <a:avLst/>
              <a:gdLst/>
              <a:ahLst/>
              <a:cxnLst/>
              <a:rect l="0" t="0" r="0" b="0"/>
              <a:pathLst>
                <a:path w="1219200" h="914400">
                  <a:moveTo>
                    <a:pt x="0" y="0"/>
                  </a:moveTo>
                  <a:lnTo>
                    <a:pt x="1219200" y="0"/>
                  </a:lnTo>
                  <a:lnTo>
                    <a:pt x="1219200" y="914400"/>
                  </a:lnTo>
                  <a:lnTo>
                    <a:pt x="0" y="914400"/>
                  </a:lnTo>
                  <a:lnTo>
                    <a:pt x="0" y="0"/>
                  </a:lnTo>
                </a:path>
              </a:pathLst>
            </a:custGeom>
            <a:solidFill>
              <a:srgbClr val="E0B07E"/>
            </a:solidFill>
            <a:ln w="0" cap="flat">
              <a:miter lim="127000"/>
            </a:ln>
          </p:spPr>
          <p:style>
            <a:lnRef idx="0">
              <a:srgbClr val="000000">
                <a:alpha val="0"/>
              </a:srgbClr>
            </a:lnRef>
            <a:fillRef idx="1">
              <a:srgbClr val="4F81BD"/>
            </a:fillRef>
            <a:effectRef idx="0">
              <a:scrgbClr r="0" g="0" b="0"/>
            </a:effectRef>
            <a:fontRef idx="none"/>
          </p:style>
          <p:txBody>
            <a:bodyPr/>
            <a:lstStyle/>
            <a:p>
              <a:endParaRPr lang="en-US"/>
            </a:p>
          </p:txBody>
        </p:sp>
        <p:sp>
          <p:nvSpPr>
            <p:cNvPr id="38" name="Shape 31948">
              <a:extLst>
                <a:ext uri="{FF2B5EF4-FFF2-40B4-BE49-F238E27FC236}">
                  <a16:creationId xmlns:a16="http://schemas.microsoft.com/office/drawing/2014/main" id="{DB1D0B75-9269-B348-AB6D-4746B7FE6F46}"/>
                </a:ext>
              </a:extLst>
            </p:cNvPr>
            <p:cNvSpPr/>
            <p:nvPr/>
          </p:nvSpPr>
          <p:spPr>
            <a:xfrm>
              <a:off x="2505761" y="1068045"/>
              <a:ext cx="1219200" cy="914400"/>
            </a:xfrm>
            <a:custGeom>
              <a:avLst/>
              <a:gdLst/>
              <a:ahLst/>
              <a:cxnLst/>
              <a:rect l="0" t="0" r="0" b="0"/>
              <a:pathLst>
                <a:path w="1219200" h="914400">
                  <a:moveTo>
                    <a:pt x="0" y="0"/>
                  </a:moveTo>
                  <a:lnTo>
                    <a:pt x="1219200" y="0"/>
                  </a:lnTo>
                  <a:lnTo>
                    <a:pt x="1219200" y="914400"/>
                  </a:lnTo>
                  <a:lnTo>
                    <a:pt x="0" y="914400"/>
                  </a:lnTo>
                  <a:lnTo>
                    <a:pt x="0" y="0"/>
                  </a:lnTo>
                </a:path>
              </a:pathLst>
            </a:custGeom>
            <a:solidFill>
              <a:srgbClr val="E0B07E"/>
            </a:solidFill>
            <a:ln w="0" cap="flat">
              <a:miter lim="127000"/>
            </a:ln>
          </p:spPr>
          <p:style>
            <a:lnRef idx="0">
              <a:srgbClr val="000000">
                <a:alpha val="0"/>
              </a:srgbClr>
            </a:lnRef>
            <a:fillRef idx="1">
              <a:srgbClr val="4F81BD"/>
            </a:fillRef>
            <a:effectRef idx="0">
              <a:scrgbClr r="0" g="0" b="0"/>
            </a:effectRef>
            <a:fontRef idx="none"/>
          </p:style>
          <p:txBody>
            <a:bodyPr/>
            <a:lstStyle/>
            <a:p>
              <a:endParaRPr lang="en-US"/>
            </a:p>
          </p:txBody>
        </p:sp>
        <p:sp>
          <p:nvSpPr>
            <p:cNvPr id="48" name="Shape 31949">
              <a:extLst>
                <a:ext uri="{FF2B5EF4-FFF2-40B4-BE49-F238E27FC236}">
                  <a16:creationId xmlns:a16="http://schemas.microsoft.com/office/drawing/2014/main" id="{01F33ED0-2A48-CD43-B3C1-BA6476413D2D}"/>
                </a:ext>
              </a:extLst>
            </p:cNvPr>
            <p:cNvSpPr/>
            <p:nvPr/>
          </p:nvSpPr>
          <p:spPr>
            <a:xfrm>
              <a:off x="1286561" y="1068045"/>
              <a:ext cx="1219200" cy="914400"/>
            </a:xfrm>
            <a:custGeom>
              <a:avLst/>
              <a:gdLst/>
              <a:ahLst/>
              <a:cxnLst/>
              <a:rect l="0" t="0" r="0" b="0"/>
              <a:pathLst>
                <a:path w="1219200" h="914400">
                  <a:moveTo>
                    <a:pt x="0" y="0"/>
                  </a:moveTo>
                  <a:lnTo>
                    <a:pt x="1219200" y="0"/>
                  </a:lnTo>
                  <a:lnTo>
                    <a:pt x="1219200" y="914400"/>
                  </a:lnTo>
                  <a:lnTo>
                    <a:pt x="0" y="914400"/>
                  </a:lnTo>
                  <a:lnTo>
                    <a:pt x="0" y="0"/>
                  </a:lnTo>
                </a:path>
              </a:pathLst>
            </a:custGeom>
            <a:solidFill>
              <a:srgbClr val="E0B07E"/>
            </a:solidFill>
            <a:ln w="0" cap="flat">
              <a:miter lim="127000"/>
            </a:ln>
          </p:spPr>
          <p:style>
            <a:lnRef idx="0">
              <a:srgbClr val="000000">
                <a:alpha val="0"/>
              </a:srgbClr>
            </a:lnRef>
            <a:fillRef idx="1">
              <a:srgbClr val="4F81BD"/>
            </a:fillRef>
            <a:effectRef idx="0">
              <a:scrgbClr r="0" g="0" b="0"/>
            </a:effectRef>
            <a:fontRef idx="none"/>
          </p:style>
          <p:txBody>
            <a:bodyPr/>
            <a:lstStyle/>
            <a:p>
              <a:endParaRPr lang="en-US" dirty="0"/>
            </a:p>
          </p:txBody>
        </p:sp>
        <p:sp>
          <p:nvSpPr>
            <p:cNvPr id="51" name="Shape 31950">
              <a:extLst>
                <a:ext uri="{FF2B5EF4-FFF2-40B4-BE49-F238E27FC236}">
                  <a16:creationId xmlns:a16="http://schemas.microsoft.com/office/drawing/2014/main" id="{81130577-3477-D145-B978-C77459AF6161}"/>
                </a:ext>
              </a:extLst>
            </p:cNvPr>
            <p:cNvSpPr/>
            <p:nvPr/>
          </p:nvSpPr>
          <p:spPr>
            <a:xfrm>
              <a:off x="6163361" y="198244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52" name="Shape 31951">
              <a:extLst>
                <a:ext uri="{FF2B5EF4-FFF2-40B4-BE49-F238E27FC236}">
                  <a16:creationId xmlns:a16="http://schemas.microsoft.com/office/drawing/2014/main" id="{B9B6E2EA-058F-BE41-AC83-349D34FC2198}"/>
                </a:ext>
              </a:extLst>
            </p:cNvPr>
            <p:cNvSpPr/>
            <p:nvPr/>
          </p:nvSpPr>
          <p:spPr>
            <a:xfrm>
              <a:off x="4944161" y="198244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53" name="Shape 31952">
              <a:extLst>
                <a:ext uri="{FF2B5EF4-FFF2-40B4-BE49-F238E27FC236}">
                  <a16:creationId xmlns:a16="http://schemas.microsoft.com/office/drawing/2014/main" id="{D23CB079-DBDB-494A-8D05-B0D42ADCDB1D}"/>
                </a:ext>
              </a:extLst>
            </p:cNvPr>
            <p:cNvSpPr/>
            <p:nvPr/>
          </p:nvSpPr>
          <p:spPr>
            <a:xfrm>
              <a:off x="3724961" y="198244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54" name="Shape 31953">
              <a:extLst>
                <a:ext uri="{FF2B5EF4-FFF2-40B4-BE49-F238E27FC236}">
                  <a16:creationId xmlns:a16="http://schemas.microsoft.com/office/drawing/2014/main" id="{E8FD9859-73E6-2944-961C-FB9046BF2825}"/>
                </a:ext>
              </a:extLst>
            </p:cNvPr>
            <p:cNvSpPr/>
            <p:nvPr/>
          </p:nvSpPr>
          <p:spPr>
            <a:xfrm>
              <a:off x="2505761" y="198244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55" name="Shape 31954">
              <a:extLst>
                <a:ext uri="{FF2B5EF4-FFF2-40B4-BE49-F238E27FC236}">
                  <a16:creationId xmlns:a16="http://schemas.microsoft.com/office/drawing/2014/main" id="{DC3B5C4B-FE9C-5943-BEB1-E2B2610B575D}"/>
                </a:ext>
              </a:extLst>
            </p:cNvPr>
            <p:cNvSpPr/>
            <p:nvPr/>
          </p:nvSpPr>
          <p:spPr>
            <a:xfrm>
              <a:off x="1286561" y="198244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57" name="Shape 31955">
              <a:extLst>
                <a:ext uri="{FF2B5EF4-FFF2-40B4-BE49-F238E27FC236}">
                  <a16:creationId xmlns:a16="http://schemas.microsoft.com/office/drawing/2014/main" id="{D2D40551-6358-4644-A4C9-90FAC80F5482}"/>
                </a:ext>
              </a:extLst>
            </p:cNvPr>
            <p:cNvSpPr/>
            <p:nvPr/>
          </p:nvSpPr>
          <p:spPr>
            <a:xfrm>
              <a:off x="6163361" y="235328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58" name="Shape 31956">
              <a:extLst>
                <a:ext uri="{FF2B5EF4-FFF2-40B4-BE49-F238E27FC236}">
                  <a16:creationId xmlns:a16="http://schemas.microsoft.com/office/drawing/2014/main" id="{6B5C3705-A03A-F248-8803-B3CFAAB9B5D9}"/>
                </a:ext>
              </a:extLst>
            </p:cNvPr>
            <p:cNvSpPr/>
            <p:nvPr/>
          </p:nvSpPr>
          <p:spPr>
            <a:xfrm>
              <a:off x="4944161" y="235328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59" name="Shape 31957">
              <a:extLst>
                <a:ext uri="{FF2B5EF4-FFF2-40B4-BE49-F238E27FC236}">
                  <a16:creationId xmlns:a16="http://schemas.microsoft.com/office/drawing/2014/main" id="{C15A534C-5EAC-354A-B88B-132B58DE82FA}"/>
                </a:ext>
              </a:extLst>
            </p:cNvPr>
            <p:cNvSpPr/>
            <p:nvPr/>
          </p:nvSpPr>
          <p:spPr>
            <a:xfrm>
              <a:off x="3724961" y="235328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60" name="Shape 31958">
              <a:extLst>
                <a:ext uri="{FF2B5EF4-FFF2-40B4-BE49-F238E27FC236}">
                  <a16:creationId xmlns:a16="http://schemas.microsoft.com/office/drawing/2014/main" id="{FFF23312-002E-5D4F-8BEB-3F355EC67C18}"/>
                </a:ext>
              </a:extLst>
            </p:cNvPr>
            <p:cNvSpPr/>
            <p:nvPr/>
          </p:nvSpPr>
          <p:spPr>
            <a:xfrm>
              <a:off x="2505761" y="235328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61" name="Shape 31959">
              <a:extLst>
                <a:ext uri="{FF2B5EF4-FFF2-40B4-BE49-F238E27FC236}">
                  <a16:creationId xmlns:a16="http://schemas.microsoft.com/office/drawing/2014/main" id="{37B1886D-D02D-CC45-A5E8-3475392E4996}"/>
                </a:ext>
              </a:extLst>
            </p:cNvPr>
            <p:cNvSpPr/>
            <p:nvPr/>
          </p:nvSpPr>
          <p:spPr>
            <a:xfrm>
              <a:off x="1286561" y="235328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62" name="Shape 31960">
              <a:extLst>
                <a:ext uri="{FF2B5EF4-FFF2-40B4-BE49-F238E27FC236}">
                  <a16:creationId xmlns:a16="http://schemas.microsoft.com/office/drawing/2014/main" id="{CCF8AAAD-B502-D44A-A3E3-5CBD3BF9402D}"/>
                </a:ext>
              </a:extLst>
            </p:cNvPr>
            <p:cNvSpPr/>
            <p:nvPr/>
          </p:nvSpPr>
          <p:spPr>
            <a:xfrm>
              <a:off x="6163361" y="272412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63" name="Shape 31961">
              <a:extLst>
                <a:ext uri="{FF2B5EF4-FFF2-40B4-BE49-F238E27FC236}">
                  <a16:creationId xmlns:a16="http://schemas.microsoft.com/office/drawing/2014/main" id="{9C95E22C-A034-2F42-9F0C-8E939E0EDD82}"/>
                </a:ext>
              </a:extLst>
            </p:cNvPr>
            <p:cNvSpPr/>
            <p:nvPr/>
          </p:nvSpPr>
          <p:spPr>
            <a:xfrm>
              <a:off x="4944161" y="272412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64" name="Shape 31962">
              <a:extLst>
                <a:ext uri="{FF2B5EF4-FFF2-40B4-BE49-F238E27FC236}">
                  <a16:creationId xmlns:a16="http://schemas.microsoft.com/office/drawing/2014/main" id="{A5631D2F-FBA2-394D-9C1B-15F4A6B6004E}"/>
                </a:ext>
              </a:extLst>
            </p:cNvPr>
            <p:cNvSpPr/>
            <p:nvPr/>
          </p:nvSpPr>
          <p:spPr>
            <a:xfrm>
              <a:off x="3724961" y="272412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65" name="Shape 31963">
              <a:extLst>
                <a:ext uri="{FF2B5EF4-FFF2-40B4-BE49-F238E27FC236}">
                  <a16:creationId xmlns:a16="http://schemas.microsoft.com/office/drawing/2014/main" id="{D3A5F9D0-06A2-7B47-A543-9A318DA4C7A7}"/>
                </a:ext>
              </a:extLst>
            </p:cNvPr>
            <p:cNvSpPr/>
            <p:nvPr/>
          </p:nvSpPr>
          <p:spPr>
            <a:xfrm>
              <a:off x="2505761" y="272412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66" name="Shape 31964">
              <a:extLst>
                <a:ext uri="{FF2B5EF4-FFF2-40B4-BE49-F238E27FC236}">
                  <a16:creationId xmlns:a16="http://schemas.microsoft.com/office/drawing/2014/main" id="{F47EC483-2F94-0E4C-9FA5-DFCBD94CDAA3}"/>
                </a:ext>
              </a:extLst>
            </p:cNvPr>
            <p:cNvSpPr/>
            <p:nvPr/>
          </p:nvSpPr>
          <p:spPr>
            <a:xfrm>
              <a:off x="1286561" y="272412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67" name="Shape 31965">
              <a:extLst>
                <a:ext uri="{FF2B5EF4-FFF2-40B4-BE49-F238E27FC236}">
                  <a16:creationId xmlns:a16="http://schemas.microsoft.com/office/drawing/2014/main" id="{372E874F-2597-3840-B813-060564708516}"/>
                </a:ext>
              </a:extLst>
            </p:cNvPr>
            <p:cNvSpPr/>
            <p:nvPr/>
          </p:nvSpPr>
          <p:spPr>
            <a:xfrm>
              <a:off x="6163361" y="309496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68" name="Shape 31966">
              <a:extLst>
                <a:ext uri="{FF2B5EF4-FFF2-40B4-BE49-F238E27FC236}">
                  <a16:creationId xmlns:a16="http://schemas.microsoft.com/office/drawing/2014/main" id="{59F6BF41-461A-BF4A-8292-E45DC0C756FA}"/>
                </a:ext>
              </a:extLst>
            </p:cNvPr>
            <p:cNvSpPr/>
            <p:nvPr/>
          </p:nvSpPr>
          <p:spPr>
            <a:xfrm>
              <a:off x="4944161" y="309496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69" name="Shape 31967">
              <a:extLst>
                <a:ext uri="{FF2B5EF4-FFF2-40B4-BE49-F238E27FC236}">
                  <a16:creationId xmlns:a16="http://schemas.microsoft.com/office/drawing/2014/main" id="{0225FBCD-8855-2047-A763-733F004F272D}"/>
                </a:ext>
              </a:extLst>
            </p:cNvPr>
            <p:cNvSpPr/>
            <p:nvPr/>
          </p:nvSpPr>
          <p:spPr>
            <a:xfrm>
              <a:off x="3724961" y="309496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70" name="Shape 31968">
              <a:extLst>
                <a:ext uri="{FF2B5EF4-FFF2-40B4-BE49-F238E27FC236}">
                  <a16:creationId xmlns:a16="http://schemas.microsoft.com/office/drawing/2014/main" id="{79602E73-FFB3-D24E-9398-B64CD54F214D}"/>
                </a:ext>
              </a:extLst>
            </p:cNvPr>
            <p:cNvSpPr/>
            <p:nvPr/>
          </p:nvSpPr>
          <p:spPr>
            <a:xfrm>
              <a:off x="2505761" y="309496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71" name="Shape 31969">
              <a:extLst>
                <a:ext uri="{FF2B5EF4-FFF2-40B4-BE49-F238E27FC236}">
                  <a16:creationId xmlns:a16="http://schemas.microsoft.com/office/drawing/2014/main" id="{AE5E1506-E6B2-D143-BA1B-F7368FE0B886}"/>
                </a:ext>
              </a:extLst>
            </p:cNvPr>
            <p:cNvSpPr/>
            <p:nvPr/>
          </p:nvSpPr>
          <p:spPr>
            <a:xfrm>
              <a:off x="1286561" y="309496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72" name="Shape 31970">
              <a:extLst>
                <a:ext uri="{FF2B5EF4-FFF2-40B4-BE49-F238E27FC236}">
                  <a16:creationId xmlns:a16="http://schemas.microsoft.com/office/drawing/2014/main" id="{54B0FD2F-6D9C-7445-BD30-9EF530A616AA}"/>
                </a:ext>
              </a:extLst>
            </p:cNvPr>
            <p:cNvSpPr/>
            <p:nvPr/>
          </p:nvSpPr>
          <p:spPr>
            <a:xfrm>
              <a:off x="6163361" y="346580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73" name="Shape 31971">
              <a:extLst>
                <a:ext uri="{FF2B5EF4-FFF2-40B4-BE49-F238E27FC236}">
                  <a16:creationId xmlns:a16="http://schemas.microsoft.com/office/drawing/2014/main" id="{5C36F08F-1C11-7644-9CF2-7C0CB03F2F57}"/>
                </a:ext>
              </a:extLst>
            </p:cNvPr>
            <p:cNvSpPr/>
            <p:nvPr/>
          </p:nvSpPr>
          <p:spPr>
            <a:xfrm>
              <a:off x="4944161" y="346580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74" name="Shape 31972">
              <a:extLst>
                <a:ext uri="{FF2B5EF4-FFF2-40B4-BE49-F238E27FC236}">
                  <a16:creationId xmlns:a16="http://schemas.microsoft.com/office/drawing/2014/main" id="{DFA2F988-6CD2-424C-8B80-EA6377F6E9BD}"/>
                </a:ext>
              </a:extLst>
            </p:cNvPr>
            <p:cNvSpPr/>
            <p:nvPr/>
          </p:nvSpPr>
          <p:spPr>
            <a:xfrm>
              <a:off x="3724961" y="346580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75" name="Shape 31973">
              <a:extLst>
                <a:ext uri="{FF2B5EF4-FFF2-40B4-BE49-F238E27FC236}">
                  <a16:creationId xmlns:a16="http://schemas.microsoft.com/office/drawing/2014/main" id="{47976FC8-FAFD-5443-8CC7-EC5F071BECF7}"/>
                </a:ext>
              </a:extLst>
            </p:cNvPr>
            <p:cNvSpPr/>
            <p:nvPr/>
          </p:nvSpPr>
          <p:spPr>
            <a:xfrm>
              <a:off x="2505761" y="346580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76" name="Shape 31974">
              <a:extLst>
                <a:ext uri="{FF2B5EF4-FFF2-40B4-BE49-F238E27FC236}">
                  <a16:creationId xmlns:a16="http://schemas.microsoft.com/office/drawing/2014/main" id="{6BEA7201-1C59-B14C-9CE0-E01BAFEC3EE3}"/>
                </a:ext>
              </a:extLst>
            </p:cNvPr>
            <p:cNvSpPr/>
            <p:nvPr/>
          </p:nvSpPr>
          <p:spPr>
            <a:xfrm>
              <a:off x="1286561" y="3465805"/>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77" name="Shape 31975">
              <a:extLst>
                <a:ext uri="{FF2B5EF4-FFF2-40B4-BE49-F238E27FC236}">
                  <a16:creationId xmlns:a16="http://schemas.microsoft.com/office/drawing/2014/main" id="{CE880E05-FA96-9644-B69E-B2B6C98886C0}"/>
                </a:ext>
              </a:extLst>
            </p:cNvPr>
            <p:cNvSpPr/>
            <p:nvPr/>
          </p:nvSpPr>
          <p:spPr>
            <a:xfrm>
              <a:off x="6163361" y="383665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78" name="Shape 31976">
              <a:extLst>
                <a:ext uri="{FF2B5EF4-FFF2-40B4-BE49-F238E27FC236}">
                  <a16:creationId xmlns:a16="http://schemas.microsoft.com/office/drawing/2014/main" id="{A2D259B7-1E55-F846-896A-0F1776F81DB6}"/>
                </a:ext>
              </a:extLst>
            </p:cNvPr>
            <p:cNvSpPr/>
            <p:nvPr/>
          </p:nvSpPr>
          <p:spPr>
            <a:xfrm>
              <a:off x="4944161" y="383665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79" name="Shape 31977">
              <a:extLst>
                <a:ext uri="{FF2B5EF4-FFF2-40B4-BE49-F238E27FC236}">
                  <a16:creationId xmlns:a16="http://schemas.microsoft.com/office/drawing/2014/main" id="{387DCA89-96D4-4541-84B7-AA7F82F51B9D}"/>
                </a:ext>
              </a:extLst>
            </p:cNvPr>
            <p:cNvSpPr/>
            <p:nvPr/>
          </p:nvSpPr>
          <p:spPr>
            <a:xfrm>
              <a:off x="3724961" y="383665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80" name="Shape 31978">
              <a:extLst>
                <a:ext uri="{FF2B5EF4-FFF2-40B4-BE49-F238E27FC236}">
                  <a16:creationId xmlns:a16="http://schemas.microsoft.com/office/drawing/2014/main" id="{58DF0F60-70E1-1446-99FB-E7597342CA7A}"/>
                </a:ext>
              </a:extLst>
            </p:cNvPr>
            <p:cNvSpPr/>
            <p:nvPr/>
          </p:nvSpPr>
          <p:spPr>
            <a:xfrm>
              <a:off x="2505761" y="383665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81" name="Shape 31979">
              <a:extLst>
                <a:ext uri="{FF2B5EF4-FFF2-40B4-BE49-F238E27FC236}">
                  <a16:creationId xmlns:a16="http://schemas.microsoft.com/office/drawing/2014/main" id="{3989D21C-9441-BB4F-AA9E-45BD0D8F3A34}"/>
                </a:ext>
              </a:extLst>
            </p:cNvPr>
            <p:cNvSpPr/>
            <p:nvPr/>
          </p:nvSpPr>
          <p:spPr>
            <a:xfrm>
              <a:off x="1286561" y="383665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US"/>
            </a:p>
          </p:txBody>
        </p:sp>
        <p:sp>
          <p:nvSpPr>
            <p:cNvPr id="82" name="Shape 31980">
              <a:extLst>
                <a:ext uri="{FF2B5EF4-FFF2-40B4-BE49-F238E27FC236}">
                  <a16:creationId xmlns:a16="http://schemas.microsoft.com/office/drawing/2014/main" id="{5327CB78-D1A6-C146-AA63-1FEDB85CAC38}"/>
                </a:ext>
              </a:extLst>
            </p:cNvPr>
            <p:cNvSpPr/>
            <p:nvPr/>
          </p:nvSpPr>
          <p:spPr>
            <a:xfrm>
              <a:off x="6163361" y="420749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83" name="Shape 31981">
              <a:extLst>
                <a:ext uri="{FF2B5EF4-FFF2-40B4-BE49-F238E27FC236}">
                  <a16:creationId xmlns:a16="http://schemas.microsoft.com/office/drawing/2014/main" id="{0713BF50-10C8-EB4D-9056-DF98C26F071E}"/>
                </a:ext>
              </a:extLst>
            </p:cNvPr>
            <p:cNvSpPr/>
            <p:nvPr/>
          </p:nvSpPr>
          <p:spPr>
            <a:xfrm>
              <a:off x="4944161" y="420749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84" name="Shape 31982">
              <a:extLst>
                <a:ext uri="{FF2B5EF4-FFF2-40B4-BE49-F238E27FC236}">
                  <a16:creationId xmlns:a16="http://schemas.microsoft.com/office/drawing/2014/main" id="{C50DD347-42ED-AE4B-9F53-95733B79071E}"/>
                </a:ext>
              </a:extLst>
            </p:cNvPr>
            <p:cNvSpPr/>
            <p:nvPr/>
          </p:nvSpPr>
          <p:spPr>
            <a:xfrm>
              <a:off x="3724961" y="420749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85" name="Shape 31983">
              <a:extLst>
                <a:ext uri="{FF2B5EF4-FFF2-40B4-BE49-F238E27FC236}">
                  <a16:creationId xmlns:a16="http://schemas.microsoft.com/office/drawing/2014/main" id="{9917400F-88B4-9B48-827D-FF94B9DD4E40}"/>
                </a:ext>
              </a:extLst>
            </p:cNvPr>
            <p:cNvSpPr/>
            <p:nvPr/>
          </p:nvSpPr>
          <p:spPr>
            <a:xfrm>
              <a:off x="2505761" y="420749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86" name="Shape 31984">
              <a:extLst>
                <a:ext uri="{FF2B5EF4-FFF2-40B4-BE49-F238E27FC236}">
                  <a16:creationId xmlns:a16="http://schemas.microsoft.com/office/drawing/2014/main" id="{367F478C-82EE-174D-A28B-2F800531FEF0}"/>
                </a:ext>
              </a:extLst>
            </p:cNvPr>
            <p:cNvSpPr/>
            <p:nvPr/>
          </p:nvSpPr>
          <p:spPr>
            <a:xfrm>
              <a:off x="1286561" y="4207498"/>
              <a:ext cx="1219200" cy="370840"/>
            </a:xfrm>
            <a:custGeom>
              <a:avLst/>
              <a:gdLst/>
              <a:ahLst/>
              <a:cxnLst/>
              <a:rect l="0" t="0" r="0" b="0"/>
              <a:pathLst>
                <a:path w="1219200" h="370840">
                  <a:moveTo>
                    <a:pt x="0" y="0"/>
                  </a:moveTo>
                  <a:lnTo>
                    <a:pt x="1219200" y="0"/>
                  </a:lnTo>
                  <a:lnTo>
                    <a:pt x="1219200"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US"/>
            </a:p>
          </p:txBody>
        </p:sp>
        <p:sp>
          <p:nvSpPr>
            <p:cNvPr id="87" name="Shape 327">
              <a:extLst>
                <a:ext uri="{FF2B5EF4-FFF2-40B4-BE49-F238E27FC236}">
                  <a16:creationId xmlns:a16="http://schemas.microsoft.com/office/drawing/2014/main" id="{BB430A37-FFE9-614B-9FE0-6AF84142534E}"/>
                </a:ext>
              </a:extLst>
            </p:cNvPr>
            <p:cNvSpPr/>
            <p:nvPr/>
          </p:nvSpPr>
          <p:spPr>
            <a:xfrm>
              <a:off x="6163361" y="1061695"/>
              <a:ext cx="0" cy="3522993"/>
            </a:xfrm>
            <a:custGeom>
              <a:avLst/>
              <a:gdLst/>
              <a:ahLst/>
              <a:cxnLst/>
              <a:rect l="0" t="0" r="0" b="0"/>
              <a:pathLst>
                <a:path h="3522993">
                  <a:moveTo>
                    <a:pt x="0" y="0"/>
                  </a:moveTo>
                  <a:lnTo>
                    <a:pt x="0" y="3522993"/>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88" name="Shape 328">
              <a:extLst>
                <a:ext uri="{FF2B5EF4-FFF2-40B4-BE49-F238E27FC236}">
                  <a16:creationId xmlns:a16="http://schemas.microsoft.com/office/drawing/2014/main" id="{D6464EC5-2005-6240-B50F-8FB205D945AD}"/>
                </a:ext>
              </a:extLst>
            </p:cNvPr>
            <p:cNvSpPr/>
            <p:nvPr/>
          </p:nvSpPr>
          <p:spPr>
            <a:xfrm>
              <a:off x="4944161" y="1061695"/>
              <a:ext cx="0" cy="3522993"/>
            </a:xfrm>
            <a:custGeom>
              <a:avLst/>
              <a:gdLst/>
              <a:ahLst/>
              <a:cxnLst/>
              <a:rect l="0" t="0" r="0" b="0"/>
              <a:pathLst>
                <a:path h="3522993">
                  <a:moveTo>
                    <a:pt x="0" y="0"/>
                  </a:moveTo>
                  <a:lnTo>
                    <a:pt x="0" y="3522993"/>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89" name="Shape 329">
              <a:extLst>
                <a:ext uri="{FF2B5EF4-FFF2-40B4-BE49-F238E27FC236}">
                  <a16:creationId xmlns:a16="http://schemas.microsoft.com/office/drawing/2014/main" id="{1EB6B5E5-0DC1-F74E-9C7B-C23275D2A052}"/>
                </a:ext>
              </a:extLst>
            </p:cNvPr>
            <p:cNvSpPr/>
            <p:nvPr/>
          </p:nvSpPr>
          <p:spPr>
            <a:xfrm>
              <a:off x="3724961" y="1061695"/>
              <a:ext cx="0" cy="3522993"/>
            </a:xfrm>
            <a:custGeom>
              <a:avLst/>
              <a:gdLst/>
              <a:ahLst/>
              <a:cxnLst/>
              <a:rect l="0" t="0" r="0" b="0"/>
              <a:pathLst>
                <a:path h="3522993">
                  <a:moveTo>
                    <a:pt x="0" y="0"/>
                  </a:moveTo>
                  <a:lnTo>
                    <a:pt x="0" y="3522993"/>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0" name="Shape 330">
              <a:extLst>
                <a:ext uri="{FF2B5EF4-FFF2-40B4-BE49-F238E27FC236}">
                  <a16:creationId xmlns:a16="http://schemas.microsoft.com/office/drawing/2014/main" id="{4DEEF32F-17E9-744F-8C1B-BBEBA0DD5CE0}"/>
                </a:ext>
              </a:extLst>
            </p:cNvPr>
            <p:cNvSpPr/>
            <p:nvPr/>
          </p:nvSpPr>
          <p:spPr>
            <a:xfrm>
              <a:off x="2505761" y="1061695"/>
              <a:ext cx="0" cy="3522993"/>
            </a:xfrm>
            <a:custGeom>
              <a:avLst/>
              <a:gdLst/>
              <a:ahLst/>
              <a:cxnLst/>
              <a:rect l="0" t="0" r="0" b="0"/>
              <a:pathLst>
                <a:path h="3522993">
                  <a:moveTo>
                    <a:pt x="0" y="0"/>
                  </a:moveTo>
                  <a:lnTo>
                    <a:pt x="0" y="3522993"/>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1" name="Shape 331">
              <a:extLst>
                <a:ext uri="{FF2B5EF4-FFF2-40B4-BE49-F238E27FC236}">
                  <a16:creationId xmlns:a16="http://schemas.microsoft.com/office/drawing/2014/main" id="{EF21EDEA-B9FA-7A4F-9B11-763076AFE7C4}"/>
                </a:ext>
              </a:extLst>
            </p:cNvPr>
            <p:cNvSpPr/>
            <p:nvPr/>
          </p:nvSpPr>
          <p:spPr>
            <a:xfrm>
              <a:off x="1280211" y="1982445"/>
              <a:ext cx="6108700" cy="0"/>
            </a:xfrm>
            <a:custGeom>
              <a:avLst/>
              <a:gdLst/>
              <a:ahLst/>
              <a:cxnLst/>
              <a:rect l="0" t="0" r="0" b="0"/>
              <a:pathLst>
                <a:path w="6108700">
                  <a:moveTo>
                    <a:pt x="0" y="0"/>
                  </a:moveTo>
                  <a:lnTo>
                    <a:pt x="6108700" y="0"/>
                  </a:lnTo>
                </a:path>
              </a:pathLst>
            </a:custGeom>
            <a:ln w="381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2" name="Shape 332">
              <a:extLst>
                <a:ext uri="{FF2B5EF4-FFF2-40B4-BE49-F238E27FC236}">
                  <a16:creationId xmlns:a16="http://schemas.microsoft.com/office/drawing/2014/main" id="{E8C85D4C-82B4-874E-A475-A91BEBE71E8B}"/>
                </a:ext>
              </a:extLst>
            </p:cNvPr>
            <p:cNvSpPr/>
            <p:nvPr/>
          </p:nvSpPr>
          <p:spPr>
            <a:xfrm>
              <a:off x="1280211" y="2353285"/>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3" name="Shape 333">
              <a:extLst>
                <a:ext uri="{FF2B5EF4-FFF2-40B4-BE49-F238E27FC236}">
                  <a16:creationId xmlns:a16="http://schemas.microsoft.com/office/drawing/2014/main" id="{483BD255-2749-5A4C-97DA-DC9EC82E3C5E}"/>
                </a:ext>
              </a:extLst>
            </p:cNvPr>
            <p:cNvSpPr/>
            <p:nvPr/>
          </p:nvSpPr>
          <p:spPr>
            <a:xfrm>
              <a:off x="1280211" y="2724125"/>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4" name="Shape 334">
              <a:extLst>
                <a:ext uri="{FF2B5EF4-FFF2-40B4-BE49-F238E27FC236}">
                  <a16:creationId xmlns:a16="http://schemas.microsoft.com/office/drawing/2014/main" id="{FAB881F3-03D9-EA43-B2EB-654A4A8FFDBF}"/>
                </a:ext>
              </a:extLst>
            </p:cNvPr>
            <p:cNvSpPr/>
            <p:nvPr/>
          </p:nvSpPr>
          <p:spPr>
            <a:xfrm>
              <a:off x="1280211" y="3094965"/>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5" name="Shape 335">
              <a:extLst>
                <a:ext uri="{FF2B5EF4-FFF2-40B4-BE49-F238E27FC236}">
                  <a16:creationId xmlns:a16="http://schemas.microsoft.com/office/drawing/2014/main" id="{56DD0C84-1379-714F-8906-FCB4A2322B0F}"/>
                </a:ext>
              </a:extLst>
            </p:cNvPr>
            <p:cNvSpPr/>
            <p:nvPr/>
          </p:nvSpPr>
          <p:spPr>
            <a:xfrm>
              <a:off x="1280211" y="3465805"/>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6" name="Shape 336">
              <a:extLst>
                <a:ext uri="{FF2B5EF4-FFF2-40B4-BE49-F238E27FC236}">
                  <a16:creationId xmlns:a16="http://schemas.microsoft.com/office/drawing/2014/main" id="{9175193F-A451-A54F-9829-E8D8B8169799}"/>
                </a:ext>
              </a:extLst>
            </p:cNvPr>
            <p:cNvSpPr/>
            <p:nvPr/>
          </p:nvSpPr>
          <p:spPr>
            <a:xfrm>
              <a:off x="1280211" y="3836645"/>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7" name="Shape 337">
              <a:extLst>
                <a:ext uri="{FF2B5EF4-FFF2-40B4-BE49-F238E27FC236}">
                  <a16:creationId xmlns:a16="http://schemas.microsoft.com/office/drawing/2014/main" id="{BAA9C584-8785-5F49-9B68-B429EE71185D}"/>
                </a:ext>
              </a:extLst>
            </p:cNvPr>
            <p:cNvSpPr/>
            <p:nvPr/>
          </p:nvSpPr>
          <p:spPr>
            <a:xfrm>
              <a:off x="1280211" y="4207498"/>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8" name="Shape 338">
              <a:extLst>
                <a:ext uri="{FF2B5EF4-FFF2-40B4-BE49-F238E27FC236}">
                  <a16:creationId xmlns:a16="http://schemas.microsoft.com/office/drawing/2014/main" id="{F335AD20-EC34-0941-8126-C0C772770EB2}"/>
                </a:ext>
              </a:extLst>
            </p:cNvPr>
            <p:cNvSpPr/>
            <p:nvPr/>
          </p:nvSpPr>
          <p:spPr>
            <a:xfrm>
              <a:off x="7382560" y="1061695"/>
              <a:ext cx="0" cy="3522993"/>
            </a:xfrm>
            <a:custGeom>
              <a:avLst/>
              <a:gdLst/>
              <a:ahLst/>
              <a:cxnLst/>
              <a:rect l="0" t="0" r="0" b="0"/>
              <a:pathLst>
                <a:path h="3522993">
                  <a:moveTo>
                    <a:pt x="0" y="0"/>
                  </a:moveTo>
                  <a:lnTo>
                    <a:pt x="0" y="3522993"/>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99" name="Shape 339">
              <a:extLst>
                <a:ext uri="{FF2B5EF4-FFF2-40B4-BE49-F238E27FC236}">
                  <a16:creationId xmlns:a16="http://schemas.microsoft.com/office/drawing/2014/main" id="{13BB0EEC-9ACD-644F-8090-C049F8613745}"/>
                </a:ext>
              </a:extLst>
            </p:cNvPr>
            <p:cNvSpPr/>
            <p:nvPr/>
          </p:nvSpPr>
          <p:spPr>
            <a:xfrm>
              <a:off x="1286561" y="1061695"/>
              <a:ext cx="0" cy="3522993"/>
            </a:xfrm>
            <a:custGeom>
              <a:avLst/>
              <a:gdLst/>
              <a:ahLst/>
              <a:cxnLst/>
              <a:rect l="0" t="0" r="0" b="0"/>
              <a:pathLst>
                <a:path h="3522993">
                  <a:moveTo>
                    <a:pt x="0" y="0"/>
                  </a:moveTo>
                  <a:lnTo>
                    <a:pt x="0" y="3522993"/>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100" name="Shape 340">
              <a:extLst>
                <a:ext uri="{FF2B5EF4-FFF2-40B4-BE49-F238E27FC236}">
                  <a16:creationId xmlns:a16="http://schemas.microsoft.com/office/drawing/2014/main" id="{DFAA0441-C393-4746-BC68-B64CB989BB22}"/>
                </a:ext>
              </a:extLst>
            </p:cNvPr>
            <p:cNvSpPr/>
            <p:nvPr/>
          </p:nvSpPr>
          <p:spPr>
            <a:xfrm>
              <a:off x="1280211" y="1068045"/>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101" name="Shape 341">
              <a:extLst>
                <a:ext uri="{FF2B5EF4-FFF2-40B4-BE49-F238E27FC236}">
                  <a16:creationId xmlns:a16="http://schemas.microsoft.com/office/drawing/2014/main" id="{052B0268-A2B7-8E44-AC66-98ACDC857E4D}"/>
                </a:ext>
              </a:extLst>
            </p:cNvPr>
            <p:cNvSpPr/>
            <p:nvPr/>
          </p:nvSpPr>
          <p:spPr>
            <a:xfrm>
              <a:off x="1280211" y="4578338"/>
              <a:ext cx="6108700" cy="0"/>
            </a:xfrm>
            <a:custGeom>
              <a:avLst/>
              <a:gdLst/>
              <a:ahLst/>
              <a:cxnLst/>
              <a:rect l="0" t="0" r="0" b="0"/>
              <a:pathLst>
                <a:path w="6108700">
                  <a:moveTo>
                    <a:pt x="0" y="0"/>
                  </a:moveTo>
                  <a:lnTo>
                    <a:pt x="610870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US"/>
            </a:p>
          </p:txBody>
        </p:sp>
        <p:sp>
          <p:nvSpPr>
            <p:cNvPr id="102" name="Rectangle 101">
              <a:extLst>
                <a:ext uri="{FF2B5EF4-FFF2-40B4-BE49-F238E27FC236}">
                  <a16:creationId xmlns:a16="http://schemas.microsoft.com/office/drawing/2014/main" id="{9D9E3553-AD4B-4149-AE3E-1D710595CD5F}"/>
                </a:ext>
              </a:extLst>
            </p:cNvPr>
            <p:cNvSpPr/>
            <p:nvPr/>
          </p:nvSpPr>
          <p:spPr>
            <a:xfrm>
              <a:off x="6264072" y="1159129"/>
              <a:ext cx="695044"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Email</a:t>
              </a:r>
              <a:endParaRPr lang="en-US" sz="1100">
                <a:solidFill>
                  <a:srgbClr val="000000"/>
                </a:solidFill>
                <a:effectLst/>
                <a:latin typeface="Calibri" panose="020F0502020204030204" pitchFamily="34" charset="0"/>
                <a:ea typeface="Calibri" panose="020F0502020204030204" pitchFamily="34" charset="0"/>
              </a:endParaRPr>
            </a:p>
          </p:txBody>
        </p:sp>
        <p:sp>
          <p:nvSpPr>
            <p:cNvPr id="103" name="Rectangle 102">
              <a:extLst>
                <a:ext uri="{FF2B5EF4-FFF2-40B4-BE49-F238E27FC236}">
                  <a16:creationId xmlns:a16="http://schemas.microsoft.com/office/drawing/2014/main" id="{1CC522F5-1D98-4440-9A3E-BF29495F1447}"/>
                </a:ext>
              </a:extLst>
            </p:cNvPr>
            <p:cNvSpPr/>
            <p:nvPr/>
          </p:nvSpPr>
          <p:spPr>
            <a:xfrm>
              <a:off x="6835954" y="1159129"/>
              <a:ext cx="600667"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Type</a:t>
              </a:r>
              <a:endParaRPr lang="en-US" sz="1100">
                <a:solidFill>
                  <a:srgbClr val="000000"/>
                </a:solidFill>
                <a:effectLst/>
                <a:latin typeface="Calibri" panose="020F0502020204030204" pitchFamily="34" charset="0"/>
                <a:ea typeface="Calibri" panose="020F0502020204030204" pitchFamily="34" charset="0"/>
              </a:endParaRPr>
            </a:p>
          </p:txBody>
        </p:sp>
        <p:sp>
          <p:nvSpPr>
            <p:cNvPr id="104" name="Rectangle 103">
              <a:extLst>
                <a:ext uri="{FF2B5EF4-FFF2-40B4-BE49-F238E27FC236}">
                  <a16:creationId xmlns:a16="http://schemas.microsoft.com/office/drawing/2014/main" id="{F4534827-D224-BE40-87D4-00003180D5C5}"/>
                </a:ext>
              </a:extLst>
            </p:cNvPr>
            <p:cNvSpPr/>
            <p:nvPr/>
          </p:nvSpPr>
          <p:spPr>
            <a:xfrm>
              <a:off x="5072050" y="1156081"/>
              <a:ext cx="1218687"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Customer</a:t>
              </a:r>
              <a:endParaRPr lang="en-US" sz="1100">
                <a:solidFill>
                  <a:srgbClr val="000000"/>
                </a:solidFill>
                <a:effectLst/>
                <a:latin typeface="Calibri" panose="020F0502020204030204" pitchFamily="34" charset="0"/>
                <a:ea typeface="Calibri" panose="020F0502020204030204" pitchFamily="34" charset="0"/>
              </a:endParaRPr>
            </a:p>
          </p:txBody>
        </p:sp>
        <p:sp>
          <p:nvSpPr>
            <p:cNvPr id="105" name="Rectangle 104">
              <a:extLst>
                <a:ext uri="{FF2B5EF4-FFF2-40B4-BE49-F238E27FC236}">
                  <a16:creationId xmlns:a16="http://schemas.microsoft.com/office/drawing/2014/main" id="{8BF25EC0-610D-B24C-9AE9-7904A0B1F9B6}"/>
                </a:ext>
              </a:extLst>
            </p:cNvPr>
            <p:cNvSpPr/>
            <p:nvPr/>
          </p:nvSpPr>
          <p:spPr>
            <a:xfrm>
              <a:off x="5303698" y="1433678"/>
              <a:ext cx="600171"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Type</a:t>
              </a:r>
              <a:endParaRPr lang="en-US" sz="1100">
                <a:solidFill>
                  <a:srgbClr val="000000"/>
                </a:solidFill>
                <a:effectLst/>
                <a:latin typeface="Calibri" panose="020F0502020204030204" pitchFamily="34" charset="0"/>
                <a:ea typeface="Calibri" panose="020F0502020204030204" pitchFamily="34" charset="0"/>
              </a:endParaRPr>
            </a:p>
          </p:txBody>
        </p:sp>
        <p:sp>
          <p:nvSpPr>
            <p:cNvPr id="106" name="Rectangle 105">
              <a:extLst>
                <a:ext uri="{FF2B5EF4-FFF2-40B4-BE49-F238E27FC236}">
                  <a16:creationId xmlns:a16="http://schemas.microsoft.com/office/drawing/2014/main" id="{D371F9E6-D4D6-DE47-A0F8-573C1802CC5C}"/>
                </a:ext>
              </a:extLst>
            </p:cNvPr>
            <p:cNvSpPr/>
            <p:nvPr/>
          </p:nvSpPr>
          <p:spPr>
            <a:xfrm>
              <a:off x="3931717" y="1156081"/>
              <a:ext cx="1078339"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Country </a:t>
              </a:r>
              <a:endParaRPr lang="en-US" sz="1100">
                <a:solidFill>
                  <a:srgbClr val="000000"/>
                </a:solidFill>
                <a:effectLst/>
                <a:latin typeface="Calibri" panose="020F0502020204030204" pitchFamily="34" charset="0"/>
                <a:ea typeface="Calibri" panose="020F0502020204030204" pitchFamily="34" charset="0"/>
              </a:endParaRPr>
            </a:p>
          </p:txBody>
        </p:sp>
        <p:sp>
          <p:nvSpPr>
            <p:cNvPr id="107" name="Rectangle 106">
              <a:extLst>
                <a:ext uri="{FF2B5EF4-FFF2-40B4-BE49-F238E27FC236}">
                  <a16:creationId xmlns:a16="http://schemas.microsoft.com/office/drawing/2014/main" id="{60A3292B-D321-964B-B909-0BC8C60F16D0}"/>
                </a:ext>
              </a:extLst>
            </p:cNvPr>
            <p:cNvSpPr/>
            <p:nvPr/>
          </p:nvSpPr>
          <p:spPr>
            <a:xfrm>
              <a:off x="4402099" y="1433678"/>
              <a:ext cx="94860"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a:t>
              </a:r>
              <a:endParaRPr lang="en-US" sz="1100">
                <a:solidFill>
                  <a:srgbClr val="000000"/>
                </a:solidFill>
                <a:effectLst/>
                <a:latin typeface="Calibri" panose="020F0502020204030204" pitchFamily="34" charset="0"/>
                <a:ea typeface="Calibri" panose="020F0502020204030204" pitchFamily="34" charset="0"/>
              </a:endParaRPr>
            </a:p>
          </p:txBody>
        </p:sp>
        <p:sp>
          <p:nvSpPr>
            <p:cNvPr id="108" name="Rectangle 107">
              <a:extLst>
                <a:ext uri="{FF2B5EF4-FFF2-40B4-BE49-F238E27FC236}">
                  <a16:creationId xmlns:a16="http://schemas.microsoft.com/office/drawing/2014/main" id="{2A77056F-E6EF-FB46-93C4-E47954D41DD2}"/>
                </a:ext>
              </a:extLst>
            </p:cNvPr>
            <p:cNvSpPr/>
            <p:nvPr/>
          </p:nvSpPr>
          <p:spPr>
            <a:xfrm>
              <a:off x="4148125" y="1433678"/>
              <a:ext cx="94860"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a:t>
              </a:r>
              <a:endParaRPr lang="en-US" sz="1100">
                <a:solidFill>
                  <a:srgbClr val="000000"/>
                </a:solidFill>
                <a:effectLst/>
                <a:latin typeface="Calibri" panose="020F0502020204030204" pitchFamily="34" charset="0"/>
                <a:ea typeface="Calibri" panose="020F0502020204030204" pitchFamily="34" charset="0"/>
              </a:endParaRPr>
            </a:p>
          </p:txBody>
        </p:sp>
        <p:sp>
          <p:nvSpPr>
            <p:cNvPr id="109" name="Rectangle 108">
              <a:extLst>
                <a:ext uri="{FF2B5EF4-FFF2-40B4-BE49-F238E27FC236}">
                  <a16:creationId xmlns:a16="http://schemas.microsoft.com/office/drawing/2014/main" id="{245BCCAE-5598-F347-8BA4-AB23979CFD06}"/>
                </a:ext>
              </a:extLst>
            </p:cNvPr>
            <p:cNvSpPr/>
            <p:nvPr/>
          </p:nvSpPr>
          <p:spPr>
            <a:xfrm>
              <a:off x="4219448" y="1433678"/>
              <a:ext cx="242926"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IP</a:t>
              </a:r>
              <a:endParaRPr lang="en-US" sz="1100">
                <a:solidFill>
                  <a:srgbClr val="000000"/>
                </a:solidFill>
                <a:effectLst/>
                <a:latin typeface="Calibri" panose="020F0502020204030204" pitchFamily="34" charset="0"/>
                <a:ea typeface="Calibri" panose="020F0502020204030204" pitchFamily="34" charset="0"/>
              </a:endParaRPr>
            </a:p>
          </p:txBody>
        </p:sp>
        <p:sp>
          <p:nvSpPr>
            <p:cNvPr id="110" name="Rectangle 109">
              <a:extLst>
                <a:ext uri="{FF2B5EF4-FFF2-40B4-BE49-F238E27FC236}">
                  <a16:creationId xmlns:a16="http://schemas.microsoft.com/office/drawing/2014/main" id="{943DED3E-E449-BF44-8218-84BD57BAA13C}"/>
                </a:ext>
              </a:extLst>
            </p:cNvPr>
            <p:cNvSpPr/>
            <p:nvPr/>
          </p:nvSpPr>
          <p:spPr>
            <a:xfrm>
              <a:off x="2856154" y="1156081"/>
              <a:ext cx="765067"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Email </a:t>
              </a:r>
              <a:endParaRPr lang="en-US" sz="1100">
                <a:solidFill>
                  <a:srgbClr val="000000"/>
                </a:solidFill>
                <a:effectLst/>
                <a:latin typeface="Calibri" panose="020F0502020204030204" pitchFamily="34" charset="0"/>
                <a:ea typeface="Calibri" panose="020F0502020204030204" pitchFamily="34" charset="0"/>
              </a:endParaRPr>
            </a:p>
          </p:txBody>
        </p:sp>
        <p:sp>
          <p:nvSpPr>
            <p:cNvPr id="111" name="Rectangle 110">
              <a:extLst>
                <a:ext uri="{FF2B5EF4-FFF2-40B4-BE49-F238E27FC236}">
                  <a16:creationId xmlns:a16="http://schemas.microsoft.com/office/drawing/2014/main" id="{B35F1FC1-4DDF-0B44-A62B-076449CCF556}"/>
                </a:ext>
              </a:extLst>
            </p:cNvPr>
            <p:cNvSpPr/>
            <p:nvPr/>
          </p:nvSpPr>
          <p:spPr>
            <a:xfrm>
              <a:off x="2637841" y="1433678"/>
              <a:ext cx="127574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rgbClr val="FFFFFF"/>
                  </a:solidFill>
                  <a:effectLst/>
                  <a:latin typeface="Calibri" panose="020F0502020204030204" pitchFamily="34" charset="0"/>
                  <a:ea typeface="Calibri" panose="020F0502020204030204" pitchFamily="34" charset="0"/>
                </a:rPr>
                <a:t>Length (K)</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112" name="Rectangle 111">
              <a:extLst>
                <a:ext uri="{FF2B5EF4-FFF2-40B4-BE49-F238E27FC236}">
                  <a16:creationId xmlns:a16="http://schemas.microsoft.com/office/drawing/2014/main" id="{F98F6C95-5274-6741-A6DC-C2503E182E4E}"/>
                </a:ext>
              </a:extLst>
            </p:cNvPr>
            <p:cNvSpPr/>
            <p:nvPr/>
          </p:nvSpPr>
          <p:spPr>
            <a:xfrm>
              <a:off x="1360475" y="1156081"/>
              <a:ext cx="1429058"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Number of </a:t>
              </a:r>
              <a:endParaRPr lang="en-US" sz="1100">
                <a:solidFill>
                  <a:srgbClr val="000000"/>
                </a:solidFill>
                <a:effectLst/>
                <a:latin typeface="Calibri" panose="020F0502020204030204" pitchFamily="34" charset="0"/>
                <a:ea typeface="Calibri" panose="020F0502020204030204" pitchFamily="34" charset="0"/>
              </a:endParaRPr>
            </a:p>
          </p:txBody>
        </p:sp>
        <p:sp>
          <p:nvSpPr>
            <p:cNvPr id="113" name="Rectangle 112">
              <a:extLst>
                <a:ext uri="{FF2B5EF4-FFF2-40B4-BE49-F238E27FC236}">
                  <a16:creationId xmlns:a16="http://schemas.microsoft.com/office/drawing/2014/main" id="{15123D62-7E90-EC45-A264-0D47404E714E}"/>
                </a:ext>
              </a:extLst>
            </p:cNvPr>
            <p:cNvSpPr/>
            <p:nvPr/>
          </p:nvSpPr>
          <p:spPr>
            <a:xfrm>
              <a:off x="1668323" y="1430630"/>
              <a:ext cx="61111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new </a:t>
              </a:r>
              <a:endParaRPr lang="en-US" sz="1100">
                <a:solidFill>
                  <a:srgbClr val="000000"/>
                </a:solidFill>
                <a:effectLst/>
                <a:latin typeface="Calibri" panose="020F0502020204030204" pitchFamily="34" charset="0"/>
                <a:ea typeface="Calibri" panose="020F0502020204030204" pitchFamily="34" charset="0"/>
              </a:endParaRPr>
            </a:p>
          </p:txBody>
        </p:sp>
        <p:sp>
          <p:nvSpPr>
            <p:cNvPr id="114" name="Rectangle 113">
              <a:extLst>
                <a:ext uri="{FF2B5EF4-FFF2-40B4-BE49-F238E27FC236}">
                  <a16:creationId xmlns:a16="http://schemas.microsoft.com/office/drawing/2014/main" id="{9BDF6DFA-1DFF-6549-BE9A-86838FCE7349}"/>
                </a:ext>
              </a:extLst>
            </p:cNvPr>
            <p:cNvSpPr/>
            <p:nvPr/>
          </p:nvSpPr>
          <p:spPr>
            <a:xfrm>
              <a:off x="1383335" y="1707998"/>
              <a:ext cx="1300675"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FFFFFF"/>
                  </a:solidFill>
                  <a:effectLst/>
                  <a:latin typeface="Calibri" panose="020F0502020204030204" pitchFamily="34" charset="0"/>
                  <a:ea typeface="Calibri" panose="020F0502020204030204" pitchFamily="34" charset="0"/>
                </a:rPr>
                <a:t>Recipients</a:t>
              </a:r>
              <a:endParaRPr lang="en-US" sz="1100">
                <a:solidFill>
                  <a:srgbClr val="000000"/>
                </a:solidFill>
                <a:effectLst/>
                <a:latin typeface="Calibri" panose="020F0502020204030204" pitchFamily="34" charset="0"/>
                <a:ea typeface="Calibri" panose="020F0502020204030204" pitchFamily="34" charset="0"/>
              </a:endParaRPr>
            </a:p>
          </p:txBody>
        </p:sp>
        <p:sp>
          <p:nvSpPr>
            <p:cNvPr id="115" name="Rectangle 114">
              <a:extLst>
                <a:ext uri="{FF2B5EF4-FFF2-40B4-BE49-F238E27FC236}">
                  <a16:creationId xmlns:a16="http://schemas.microsoft.com/office/drawing/2014/main" id="{95E572D9-C055-B345-A896-85C462544D9C}"/>
                </a:ext>
              </a:extLst>
            </p:cNvPr>
            <p:cNvSpPr/>
            <p:nvPr/>
          </p:nvSpPr>
          <p:spPr>
            <a:xfrm>
              <a:off x="6558205" y="2073758"/>
              <a:ext cx="57706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Ham</a:t>
              </a:r>
              <a:endParaRPr lang="en-US" sz="1100">
                <a:solidFill>
                  <a:srgbClr val="000000"/>
                </a:solidFill>
                <a:effectLst/>
                <a:latin typeface="Calibri" panose="020F0502020204030204" pitchFamily="34" charset="0"/>
                <a:ea typeface="Calibri" panose="020F0502020204030204" pitchFamily="34" charset="0"/>
              </a:endParaRPr>
            </a:p>
          </p:txBody>
        </p:sp>
        <p:sp>
          <p:nvSpPr>
            <p:cNvPr id="116" name="Rectangle 115">
              <a:extLst>
                <a:ext uri="{FF2B5EF4-FFF2-40B4-BE49-F238E27FC236}">
                  <a16:creationId xmlns:a16="http://schemas.microsoft.com/office/drawing/2014/main" id="{7F0A12F6-44CA-7D45-AD9D-2E4A44B47D8C}"/>
                </a:ext>
              </a:extLst>
            </p:cNvPr>
            <p:cNvSpPr/>
            <p:nvPr/>
          </p:nvSpPr>
          <p:spPr>
            <a:xfrm>
              <a:off x="5337480" y="2073758"/>
              <a:ext cx="581625"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Gold</a:t>
              </a:r>
              <a:endParaRPr lang="en-US" sz="1100">
                <a:solidFill>
                  <a:srgbClr val="000000"/>
                </a:solidFill>
                <a:effectLst/>
                <a:latin typeface="Calibri" panose="020F0502020204030204" pitchFamily="34" charset="0"/>
                <a:ea typeface="Calibri" panose="020F0502020204030204" pitchFamily="34" charset="0"/>
              </a:endParaRPr>
            </a:p>
          </p:txBody>
        </p:sp>
        <p:sp>
          <p:nvSpPr>
            <p:cNvPr id="117" name="Rectangle 116">
              <a:extLst>
                <a:ext uri="{FF2B5EF4-FFF2-40B4-BE49-F238E27FC236}">
                  <a16:creationId xmlns:a16="http://schemas.microsoft.com/office/drawing/2014/main" id="{E5DAAC4C-3753-C24A-B663-7DFBF0B223A1}"/>
                </a:ext>
              </a:extLst>
            </p:cNvPr>
            <p:cNvSpPr/>
            <p:nvPr/>
          </p:nvSpPr>
          <p:spPr>
            <a:xfrm>
              <a:off x="3912286" y="2073758"/>
              <a:ext cx="113041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Germany</a:t>
              </a:r>
              <a:endParaRPr lang="en-US" sz="1100">
                <a:solidFill>
                  <a:srgbClr val="000000"/>
                </a:solidFill>
                <a:effectLst/>
                <a:latin typeface="Calibri" panose="020F0502020204030204" pitchFamily="34" charset="0"/>
                <a:ea typeface="Calibri" panose="020F0502020204030204" pitchFamily="34" charset="0"/>
              </a:endParaRPr>
            </a:p>
          </p:txBody>
        </p:sp>
        <p:sp>
          <p:nvSpPr>
            <p:cNvPr id="118" name="Rectangle 117">
              <a:extLst>
                <a:ext uri="{FF2B5EF4-FFF2-40B4-BE49-F238E27FC236}">
                  <a16:creationId xmlns:a16="http://schemas.microsoft.com/office/drawing/2014/main" id="{EE5059D8-2211-3945-86B3-ACFD5DD4AED8}"/>
                </a:ext>
              </a:extLst>
            </p:cNvPr>
            <p:cNvSpPr/>
            <p:nvPr/>
          </p:nvSpPr>
          <p:spPr>
            <a:xfrm>
              <a:off x="3060370" y="2073758"/>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endParaRPr>
            </a:p>
          </p:txBody>
        </p:sp>
        <p:sp>
          <p:nvSpPr>
            <p:cNvPr id="119" name="Rectangle 118">
              <a:extLst>
                <a:ext uri="{FF2B5EF4-FFF2-40B4-BE49-F238E27FC236}">
                  <a16:creationId xmlns:a16="http://schemas.microsoft.com/office/drawing/2014/main" id="{1D123A74-7313-2145-AAD4-9D05F5EC5BEC}"/>
                </a:ext>
              </a:extLst>
            </p:cNvPr>
            <p:cNvSpPr/>
            <p:nvPr/>
          </p:nvSpPr>
          <p:spPr>
            <a:xfrm>
              <a:off x="1840789" y="2073758"/>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endParaRPr>
            </a:p>
          </p:txBody>
        </p:sp>
        <p:sp>
          <p:nvSpPr>
            <p:cNvPr id="120" name="Rectangle 119">
              <a:extLst>
                <a:ext uri="{FF2B5EF4-FFF2-40B4-BE49-F238E27FC236}">
                  <a16:creationId xmlns:a16="http://schemas.microsoft.com/office/drawing/2014/main" id="{964F3BB0-6E3F-9147-92AC-750CB0B537DC}"/>
                </a:ext>
              </a:extLst>
            </p:cNvPr>
            <p:cNvSpPr/>
            <p:nvPr/>
          </p:nvSpPr>
          <p:spPr>
            <a:xfrm>
              <a:off x="6558205" y="2444725"/>
              <a:ext cx="57706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Ham</a:t>
              </a:r>
              <a:endParaRPr lang="en-US" sz="1100">
                <a:solidFill>
                  <a:srgbClr val="000000"/>
                </a:solidFill>
                <a:effectLst/>
                <a:latin typeface="Calibri" panose="020F0502020204030204" pitchFamily="34" charset="0"/>
                <a:ea typeface="Calibri" panose="020F0502020204030204" pitchFamily="34" charset="0"/>
              </a:endParaRPr>
            </a:p>
          </p:txBody>
        </p:sp>
        <p:sp>
          <p:nvSpPr>
            <p:cNvPr id="121" name="Rectangle 120">
              <a:extLst>
                <a:ext uri="{FF2B5EF4-FFF2-40B4-BE49-F238E27FC236}">
                  <a16:creationId xmlns:a16="http://schemas.microsoft.com/office/drawing/2014/main" id="{395E54E2-DC80-2949-8FA9-E36F54CD2649}"/>
                </a:ext>
              </a:extLst>
            </p:cNvPr>
            <p:cNvSpPr/>
            <p:nvPr/>
          </p:nvSpPr>
          <p:spPr>
            <a:xfrm>
              <a:off x="5303952" y="2444725"/>
              <a:ext cx="671012"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Silver</a:t>
              </a:r>
              <a:endParaRPr lang="en-US" sz="1100">
                <a:solidFill>
                  <a:srgbClr val="000000"/>
                </a:solidFill>
                <a:effectLst/>
                <a:latin typeface="Calibri" panose="020F0502020204030204" pitchFamily="34" charset="0"/>
                <a:ea typeface="Calibri" panose="020F0502020204030204" pitchFamily="34" charset="0"/>
              </a:endParaRPr>
            </a:p>
          </p:txBody>
        </p:sp>
        <p:sp>
          <p:nvSpPr>
            <p:cNvPr id="122" name="Rectangle 121">
              <a:extLst>
                <a:ext uri="{FF2B5EF4-FFF2-40B4-BE49-F238E27FC236}">
                  <a16:creationId xmlns:a16="http://schemas.microsoft.com/office/drawing/2014/main" id="{593FB52F-EB92-F94C-A9ED-3E64A87102D6}"/>
                </a:ext>
              </a:extLst>
            </p:cNvPr>
            <p:cNvSpPr/>
            <p:nvPr/>
          </p:nvSpPr>
          <p:spPr>
            <a:xfrm>
              <a:off x="3912286" y="2444725"/>
              <a:ext cx="113041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Germany</a:t>
              </a:r>
              <a:endParaRPr lang="en-US" sz="1100">
                <a:solidFill>
                  <a:srgbClr val="000000"/>
                </a:solidFill>
                <a:effectLst/>
                <a:latin typeface="Calibri" panose="020F0502020204030204" pitchFamily="34" charset="0"/>
                <a:ea typeface="Calibri" panose="020F0502020204030204" pitchFamily="34" charset="0"/>
              </a:endParaRPr>
            </a:p>
          </p:txBody>
        </p:sp>
        <p:sp>
          <p:nvSpPr>
            <p:cNvPr id="123" name="Rectangle 122">
              <a:extLst>
                <a:ext uri="{FF2B5EF4-FFF2-40B4-BE49-F238E27FC236}">
                  <a16:creationId xmlns:a16="http://schemas.microsoft.com/office/drawing/2014/main" id="{6F0C9411-AC24-2944-900C-7A8D5B4D44DD}"/>
                </a:ext>
              </a:extLst>
            </p:cNvPr>
            <p:cNvSpPr/>
            <p:nvPr/>
          </p:nvSpPr>
          <p:spPr>
            <a:xfrm>
              <a:off x="3060370" y="2444725"/>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endParaRPr>
            </a:p>
          </p:txBody>
        </p:sp>
        <p:sp>
          <p:nvSpPr>
            <p:cNvPr id="124" name="Rectangle 123">
              <a:extLst>
                <a:ext uri="{FF2B5EF4-FFF2-40B4-BE49-F238E27FC236}">
                  <a16:creationId xmlns:a16="http://schemas.microsoft.com/office/drawing/2014/main" id="{345DD964-D785-164C-AF8E-28DAEEABDDD7}"/>
                </a:ext>
              </a:extLst>
            </p:cNvPr>
            <p:cNvSpPr/>
            <p:nvPr/>
          </p:nvSpPr>
          <p:spPr>
            <a:xfrm>
              <a:off x="1840789" y="2444725"/>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endParaRPr>
            </a:p>
          </p:txBody>
        </p:sp>
        <p:sp>
          <p:nvSpPr>
            <p:cNvPr id="125" name="Rectangle 124">
              <a:extLst>
                <a:ext uri="{FF2B5EF4-FFF2-40B4-BE49-F238E27FC236}">
                  <a16:creationId xmlns:a16="http://schemas.microsoft.com/office/drawing/2014/main" id="{A8E8DCEA-485E-6749-8E87-FCB464D5E2FE}"/>
                </a:ext>
              </a:extLst>
            </p:cNvPr>
            <p:cNvSpPr/>
            <p:nvPr/>
          </p:nvSpPr>
          <p:spPr>
            <a:xfrm>
              <a:off x="6517057" y="2815692"/>
              <a:ext cx="688646"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rPr>
                <a:t>Spam</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126" name="Rectangle 125">
              <a:extLst>
                <a:ext uri="{FF2B5EF4-FFF2-40B4-BE49-F238E27FC236}">
                  <a16:creationId xmlns:a16="http://schemas.microsoft.com/office/drawing/2014/main" id="{CF17114B-9AF2-5043-B1CB-D18C2A9B9DE6}"/>
                </a:ext>
              </a:extLst>
            </p:cNvPr>
            <p:cNvSpPr/>
            <p:nvPr/>
          </p:nvSpPr>
          <p:spPr>
            <a:xfrm>
              <a:off x="5235372" y="2815692"/>
              <a:ext cx="852826"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Bronze</a:t>
              </a:r>
              <a:endParaRPr lang="en-US" sz="1100">
                <a:solidFill>
                  <a:srgbClr val="000000"/>
                </a:solidFill>
                <a:effectLst/>
                <a:latin typeface="Calibri" panose="020F0502020204030204" pitchFamily="34" charset="0"/>
                <a:ea typeface="Calibri" panose="020F0502020204030204" pitchFamily="34" charset="0"/>
              </a:endParaRPr>
            </a:p>
          </p:txBody>
        </p:sp>
        <p:sp>
          <p:nvSpPr>
            <p:cNvPr id="127" name="Rectangle 126">
              <a:extLst>
                <a:ext uri="{FF2B5EF4-FFF2-40B4-BE49-F238E27FC236}">
                  <a16:creationId xmlns:a16="http://schemas.microsoft.com/office/drawing/2014/main" id="{79BF3590-FD66-BF44-B24A-69AE22E1E2E8}"/>
                </a:ext>
              </a:extLst>
            </p:cNvPr>
            <p:cNvSpPr/>
            <p:nvPr/>
          </p:nvSpPr>
          <p:spPr>
            <a:xfrm>
              <a:off x="4006774" y="2815692"/>
              <a:ext cx="879278"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Nigeria</a:t>
              </a:r>
              <a:endParaRPr lang="en-US" sz="1100">
                <a:solidFill>
                  <a:srgbClr val="000000"/>
                </a:solidFill>
                <a:effectLst/>
                <a:latin typeface="Calibri" panose="020F0502020204030204" pitchFamily="34" charset="0"/>
                <a:ea typeface="Calibri" panose="020F0502020204030204" pitchFamily="34" charset="0"/>
              </a:endParaRPr>
            </a:p>
          </p:txBody>
        </p:sp>
        <p:sp>
          <p:nvSpPr>
            <p:cNvPr id="128" name="Rectangle 127">
              <a:extLst>
                <a:ext uri="{FF2B5EF4-FFF2-40B4-BE49-F238E27FC236}">
                  <a16:creationId xmlns:a16="http://schemas.microsoft.com/office/drawing/2014/main" id="{0AC74EA4-B3DA-434B-8390-ABE0218B6C6C}"/>
                </a:ext>
              </a:extLst>
            </p:cNvPr>
            <p:cNvSpPr/>
            <p:nvPr/>
          </p:nvSpPr>
          <p:spPr>
            <a:xfrm>
              <a:off x="3060370" y="2815692"/>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endParaRPr>
            </a:p>
          </p:txBody>
        </p:sp>
        <p:sp>
          <p:nvSpPr>
            <p:cNvPr id="129" name="Rectangle 128">
              <a:extLst>
                <a:ext uri="{FF2B5EF4-FFF2-40B4-BE49-F238E27FC236}">
                  <a16:creationId xmlns:a16="http://schemas.microsoft.com/office/drawing/2014/main" id="{D2D128E2-31EE-CF41-A469-682CA33F9110}"/>
                </a:ext>
              </a:extLst>
            </p:cNvPr>
            <p:cNvSpPr/>
            <p:nvPr/>
          </p:nvSpPr>
          <p:spPr>
            <a:xfrm>
              <a:off x="1840789" y="2815692"/>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5</a:t>
              </a:r>
              <a:endParaRPr lang="en-US" sz="1100">
                <a:solidFill>
                  <a:srgbClr val="000000"/>
                </a:solidFill>
                <a:effectLst/>
                <a:latin typeface="Calibri" panose="020F0502020204030204" pitchFamily="34" charset="0"/>
                <a:ea typeface="Calibri" panose="020F0502020204030204" pitchFamily="34" charset="0"/>
              </a:endParaRPr>
            </a:p>
          </p:txBody>
        </p:sp>
        <p:sp>
          <p:nvSpPr>
            <p:cNvPr id="130" name="Rectangle 129">
              <a:extLst>
                <a:ext uri="{FF2B5EF4-FFF2-40B4-BE49-F238E27FC236}">
                  <a16:creationId xmlns:a16="http://schemas.microsoft.com/office/drawing/2014/main" id="{0FF69B93-8907-2741-94A7-319EDC152A7F}"/>
                </a:ext>
              </a:extLst>
            </p:cNvPr>
            <p:cNvSpPr/>
            <p:nvPr/>
          </p:nvSpPr>
          <p:spPr>
            <a:xfrm>
              <a:off x="6517057" y="3186659"/>
              <a:ext cx="688646"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Spam</a:t>
              </a:r>
              <a:endParaRPr lang="en-US" sz="1100">
                <a:solidFill>
                  <a:srgbClr val="000000"/>
                </a:solidFill>
                <a:effectLst/>
                <a:latin typeface="Calibri" panose="020F0502020204030204" pitchFamily="34" charset="0"/>
                <a:ea typeface="Calibri" panose="020F0502020204030204" pitchFamily="34" charset="0"/>
              </a:endParaRPr>
            </a:p>
          </p:txBody>
        </p:sp>
        <p:sp>
          <p:nvSpPr>
            <p:cNvPr id="131" name="Rectangle 130">
              <a:extLst>
                <a:ext uri="{FF2B5EF4-FFF2-40B4-BE49-F238E27FC236}">
                  <a16:creationId xmlns:a16="http://schemas.microsoft.com/office/drawing/2014/main" id="{00708D60-DA51-5242-9617-BB3F3FFAEE62}"/>
                </a:ext>
              </a:extLst>
            </p:cNvPr>
            <p:cNvSpPr/>
            <p:nvPr/>
          </p:nvSpPr>
          <p:spPr>
            <a:xfrm>
              <a:off x="5235372" y="3186659"/>
              <a:ext cx="852826"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Bronze</a:t>
              </a:r>
              <a:endParaRPr lang="en-US" sz="1100">
                <a:solidFill>
                  <a:srgbClr val="000000"/>
                </a:solidFill>
                <a:effectLst/>
                <a:latin typeface="Calibri" panose="020F0502020204030204" pitchFamily="34" charset="0"/>
                <a:ea typeface="Calibri" panose="020F0502020204030204" pitchFamily="34" charset="0"/>
              </a:endParaRPr>
            </a:p>
          </p:txBody>
        </p:sp>
        <p:sp>
          <p:nvSpPr>
            <p:cNvPr id="132" name="Rectangle 131">
              <a:extLst>
                <a:ext uri="{FF2B5EF4-FFF2-40B4-BE49-F238E27FC236}">
                  <a16:creationId xmlns:a16="http://schemas.microsoft.com/office/drawing/2014/main" id="{C479B4B2-E701-DC42-8F59-194C5D6E1EAB}"/>
                </a:ext>
              </a:extLst>
            </p:cNvPr>
            <p:cNvSpPr/>
            <p:nvPr/>
          </p:nvSpPr>
          <p:spPr>
            <a:xfrm>
              <a:off x="4044874" y="3186659"/>
              <a:ext cx="777729"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Russia</a:t>
              </a:r>
              <a:endParaRPr lang="en-US" sz="1100">
                <a:solidFill>
                  <a:srgbClr val="000000"/>
                </a:solidFill>
                <a:effectLst/>
                <a:latin typeface="Calibri" panose="020F0502020204030204" pitchFamily="34" charset="0"/>
                <a:ea typeface="Calibri" panose="020F0502020204030204" pitchFamily="34" charset="0"/>
              </a:endParaRPr>
            </a:p>
          </p:txBody>
        </p:sp>
        <p:sp>
          <p:nvSpPr>
            <p:cNvPr id="133" name="Rectangle 132">
              <a:extLst>
                <a:ext uri="{FF2B5EF4-FFF2-40B4-BE49-F238E27FC236}">
                  <a16:creationId xmlns:a16="http://schemas.microsoft.com/office/drawing/2014/main" id="{8734D212-6D5C-B84A-9DB9-FA6CBEE343BD}"/>
                </a:ext>
              </a:extLst>
            </p:cNvPr>
            <p:cNvSpPr/>
            <p:nvPr/>
          </p:nvSpPr>
          <p:spPr>
            <a:xfrm>
              <a:off x="3060370" y="3186659"/>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endParaRPr>
            </a:p>
          </p:txBody>
        </p:sp>
        <p:sp>
          <p:nvSpPr>
            <p:cNvPr id="134" name="Rectangle 133">
              <a:extLst>
                <a:ext uri="{FF2B5EF4-FFF2-40B4-BE49-F238E27FC236}">
                  <a16:creationId xmlns:a16="http://schemas.microsoft.com/office/drawing/2014/main" id="{9BADA6E6-3D1E-454C-B16D-81074AC0EE0E}"/>
                </a:ext>
              </a:extLst>
            </p:cNvPr>
            <p:cNvSpPr/>
            <p:nvPr/>
          </p:nvSpPr>
          <p:spPr>
            <a:xfrm>
              <a:off x="1840789" y="3186659"/>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endParaRPr>
            </a:p>
          </p:txBody>
        </p:sp>
        <p:sp>
          <p:nvSpPr>
            <p:cNvPr id="135" name="Rectangle 134">
              <a:extLst>
                <a:ext uri="{FF2B5EF4-FFF2-40B4-BE49-F238E27FC236}">
                  <a16:creationId xmlns:a16="http://schemas.microsoft.com/office/drawing/2014/main" id="{3298F39F-07BE-FB42-AD85-31FE146B8025}"/>
                </a:ext>
              </a:extLst>
            </p:cNvPr>
            <p:cNvSpPr/>
            <p:nvPr/>
          </p:nvSpPr>
          <p:spPr>
            <a:xfrm>
              <a:off x="6558205" y="3557626"/>
              <a:ext cx="57706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Ham</a:t>
              </a:r>
              <a:endParaRPr lang="en-US" sz="1100">
                <a:solidFill>
                  <a:srgbClr val="000000"/>
                </a:solidFill>
                <a:effectLst/>
                <a:latin typeface="Calibri" panose="020F0502020204030204" pitchFamily="34" charset="0"/>
                <a:ea typeface="Calibri" panose="020F0502020204030204" pitchFamily="34" charset="0"/>
              </a:endParaRPr>
            </a:p>
          </p:txBody>
        </p:sp>
        <p:sp>
          <p:nvSpPr>
            <p:cNvPr id="136" name="Rectangle 135">
              <a:extLst>
                <a:ext uri="{FF2B5EF4-FFF2-40B4-BE49-F238E27FC236}">
                  <a16:creationId xmlns:a16="http://schemas.microsoft.com/office/drawing/2014/main" id="{DC45A48A-8971-8C4A-A6B2-FA58B8471F12}"/>
                </a:ext>
              </a:extLst>
            </p:cNvPr>
            <p:cNvSpPr/>
            <p:nvPr/>
          </p:nvSpPr>
          <p:spPr>
            <a:xfrm>
              <a:off x="5235372" y="3557626"/>
              <a:ext cx="852826"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Bronze</a:t>
              </a:r>
              <a:endParaRPr lang="en-US" sz="1100">
                <a:solidFill>
                  <a:srgbClr val="000000"/>
                </a:solidFill>
                <a:effectLst/>
                <a:latin typeface="Calibri" panose="020F0502020204030204" pitchFamily="34" charset="0"/>
                <a:ea typeface="Calibri" panose="020F0502020204030204" pitchFamily="34" charset="0"/>
              </a:endParaRPr>
            </a:p>
          </p:txBody>
        </p:sp>
        <p:sp>
          <p:nvSpPr>
            <p:cNvPr id="137" name="Rectangle 136">
              <a:extLst>
                <a:ext uri="{FF2B5EF4-FFF2-40B4-BE49-F238E27FC236}">
                  <a16:creationId xmlns:a16="http://schemas.microsoft.com/office/drawing/2014/main" id="{89D6B031-1000-2248-A492-94DE76AE2BA7}"/>
                </a:ext>
              </a:extLst>
            </p:cNvPr>
            <p:cNvSpPr/>
            <p:nvPr/>
          </p:nvSpPr>
          <p:spPr>
            <a:xfrm>
              <a:off x="3912286" y="3557626"/>
              <a:ext cx="113041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Germany</a:t>
              </a:r>
              <a:endParaRPr lang="en-US" sz="1100">
                <a:solidFill>
                  <a:srgbClr val="000000"/>
                </a:solidFill>
                <a:effectLst/>
                <a:latin typeface="Calibri" panose="020F0502020204030204" pitchFamily="34" charset="0"/>
                <a:ea typeface="Calibri" panose="020F0502020204030204" pitchFamily="34" charset="0"/>
              </a:endParaRPr>
            </a:p>
          </p:txBody>
        </p:sp>
        <p:sp>
          <p:nvSpPr>
            <p:cNvPr id="138" name="Rectangle 137">
              <a:extLst>
                <a:ext uri="{FF2B5EF4-FFF2-40B4-BE49-F238E27FC236}">
                  <a16:creationId xmlns:a16="http://schemas.microsoft.com/office/drawing/2014/main" id="{7642CD35-1525-5249-957F-A959377FE16B}"/>
                </a:ext>
              </a:extLst>
            </p:cNvPr>
            <p:cNvSpPr/>
            <p:nvPr/>
          </p:nvSpPr>
          <p:spPr>
            <a:xfrm>
              <a:off x="3060370" y="3557626"/>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endParaRPr>
            </a:p>
          </p:txBody>
        </p:sp>
        <p:sp>
          <p:nvSpPr>
            <p:cNvPr id="139" name="Rectangle 138">
              <a:extLst>
                <a:ext uri="{FF2B5EF4-FFF2-40B4-BE49-F238E27FC236}">
                  <a16:creationId xmlns:a16="http://schemas.microsoft.com/office/drawing/2014/main" id="{80B5488A-53D0-6543-8EB5-87575D0ED417}"/>
                </a:ext>
              </a:extLst>
            </p:cNvPr>
            <p:cNvSpPr/>
            <p:nvPr/>
          </p:nvSpPr>
          <p:spPr>
            <a:xfrm>
              <a:off x="1840789" y="3557626"/>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3</a:t>
              </a:r>
              <a:endParaRPr lang="en-US" sz="1100">
                <a:solidFill>
                  <a:srgbClr val="000000"/>
                </a:solidFill>
                <a:effectLst/>
                <a:latin typeface="Calibri" panose="020F0502020204030204" pitchFamily="34" charset="0"/>
                <a:ea typeface="Calibri" panose="020F0502020204030204" pitchFamily="34" charset="0"/>
              </a:endParaRPr>
            </a:p>
          </p:txBody>
        </p:sp>
        <p:sp>
          <p:nvSpPr>
            <p:cNvPr id="140" name="Rectangle 139">
              <a:extLst>
                <a:ext uri="{FF2B5EF4-FFF2-40B4-BE49-F238E27FC236}">
                  <a16:creationId xmlns:a16="http://schemas.microsoft.com/office/drawing/2014/main" id="{7E8AFA9B-BB64-7E45-8088-7F9833797CA2}"/>
                </a:ext>
              </a:extLst>
            </p:cNvPr>
            <p:cNvSpPr/>
            <p:nvPr/>
          </p:nvSpPr>
          <p:spPr>
            <a:xfrm>
              <a:off x="6558205" y="3928466"/>
              <a:ext cx="57706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Ham</a:t>
              </a:r>
              <a:endParaRPr lang="en-US" sz="1100">
                <a:solidFill>
                  <a:srgbClr val="000000"/>
                </a:solidFill>
                <a:effectLst/>
                <a:latin typeface="Calibri" panose="020F0502020204030204" pitchFamily="34" charset="0"/>
                <a:ea typeface="Calibri" panose="020F0502020204030204" pitchFamily="34" charset="0"/>
              </a:endParaRPr>
            </a:p>
          </p:txBody>
        </p:sp>
        <p:sp>
          <p:nvSpPr>
            <p:cNvPr id="141" name="Rectangle 140">
              <a:extLst>
                <a:ext uri="{FF2B5EF4-FFF2-40B4-BE49-F238E27FC236}">
                  <a16:creationId xmlns:a16="http://schemas.microsoft.com/office/drawing/2014/main" id="{9CADF2EB-93BC-CC47-BF6E-D812E6839A79}"/>
                </a:ext>
              </a:extLst>
            </p:cNvPr>
            <p:cNvSpPr/>
            <p:nvPr/>
          </p:nvSpPr>
          <p:spPr>
            <a:xfrm>
              <a:off x="5303952" y="3928466"/>
              <a:ext cx="671012"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Silver</a:t>
              </a:r>
              <a:endParaRPr lang="en-US" sz="1100">
                <a:solidFill>
                  <a:srgbClr val="000000"/>
                </a:solidFill>
                <a:effectLst/>
                <a:latin typeface="Calibri" panose="020F0502020204030204" pitchFamily="34" charset="0"/>
                <a:ea typeface="Calibri" panose="020F0502020204030204" pitchFamily="34" charset="0"/>
              </a:endParaRPr>
            </a:p>
          </p:txBody>
        </p:sp>
        <p:sp>
          <p:nvSpPr>
            <p:cNvPr id="142" name="Rectangle 141">
              <a:extLst>
                <a:ext uri="{FF2B5EF4-FFF2-40B4-BE49-F238E27FC236}">
                  <a16:creationId xmlns:a16="http://schemas.microsoft.com/office/drawing/2014/main" id="{90FA0457-05AD-064E-93F9-3D7B150F2670}"/>
                </a:ext>
              </a:extLst>
            </p:cNvPr>
            <p:cNvSpPr/>
            <p:nvPr/>
          </p:nvSpPr>
          <p:spPr>
            <a:xfrm>
              <a:off x="4145458" y="3928466"/>
              <a:ext cx="508352"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USA</a:t>
              </a:r>
              <a:endParaRPr lang="en-US" sz="1100">
                <a:solidFill>
                  <a:srgbClr val="000000"/>
                </a:solidFill>
                <a:effectLst/>
                <a:latin typeface="Calibri" panose="020F0502020204030204" pitchFamily="34" charset="0"/>
                <a:ea typeface="Calibri" panose="020F0502020204030204" pitchFamily="34" charset="0"/>
              </a:endParaRPr>
            </a:p>
          </p:txBody>
        </p:sp>
        <p:sp>
          <p:nvSpPr>
            <p:cNvPr id="143" name="Rectangle 142">
              <a:extLst>
                <a:ext uri="{FF2B5EF4-FFF2-40B4-BE49-F238E27FC236}">
                  <a16:creationId xmlns:a16="http://schemas.microsoft.com/office/drawing/2014/main" id="{74C13586-1324-B044-9845-A7DC6CC0FBF5}"/>
                </a:ext>
              </a:extLst>
            </p:cNvPr>
            <p:cNvSpPr/>
            <p:nvPr/>
          </p:nvSpPr>
          <p:spPr>
            <a:xfrm>
              <a:off x="3060370" y="3928466"/>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endParaRPr>
            </a:p>
          </p:txBody>
        </p:sp>
        <p:sp>
          <p:nvSpPr>
            <p:cNvPr id="144" name="Rectangle 143">
              <a:extLst>
                <a:ext uri="{FF2B5EF4-FFF2-40B4-BE49-F238E27FC236}">
                  <a16:creationId xmlns:a16="http://schemas.microsoft.com/office/drawing/2014/main" id="{638DB5FF-619A-5243-9D9F-63955685DB7D}"/>
                </a:ext>
              </a:extLst>
            </p:cNvPr>
            <p:cNvSpPr/>
            <p:nvPr/>
          </p:nvSpPr>
          <p:spPr>
            <a:xfrm>
              <a:off x="1840789" y="3928466"/>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endParaRPr>
            </a:p>
          </p:txBody>
        </p:sp>
        <p:sp>
          <p:nvSpPr>
            <p:cNvPr id="145" name="Rectangle 144">
              <a:extLst>
                <a:ext uri="{FF2B5EF4-FFF2-40B4-BE49-F238E27FC236}">
                  <a16:creationId xmlns:a16="http://schemas.microsoft.com/office/drawing/2014/main" id="{5FC96289-E697-8247-A9B8-3B3197AC21B6}"/>
                </a:ext>
              </a:extLst>
            </p:cNvPr>
            <p:cNvSpPr/>
            <p:nvPr/>
          </p:nvSpPr>
          <p:spPr>
            <a:xfrm>
              <a:off x="6517057" y="4299230"/>
              <a:ext cx="688651"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Spam</a:t>
              </a:r>
              <a:endParaRPr lang="en-US" sz="1100">
                <a:solidFill>
                  <a:srgbClr val="000000"/>
                </a:solidFill>
                <a:effectLst/>
                <a:latin typeface="Calibri" panose="020F0502020204030204" pitchFamily="34" charset="0"/>
                <a:ea typeface="Calibri" panose="020F0502020204030204" pitchFamily="34" charset="0"/>
              </a:endParaRPr>
            </a:p>
          </p:txBody>
        </p:sp>
        <p:sp>
          <p:nvSpPr>
            <p:cNvPr id="146" name="Rectangle 145">
              <a:extLst>
                <a:ext uri="{FF2B5EF4-FFF2-40B4-BE49-F238E27FC236}">
                  <a16:creationId xmlns:a16="http://schemas.microsoft.com/office/drawing/2014/main" id="{92542590-EB53-3E4A-A864-071317D7EDAF}"/>
                </a:ext>
              </a:extLst>
            </p:cNvPr>
            <p:cNvSpPr/>
            <p:nvPr/>
          </p:nvSpPr>
          <p:spPr>
            <a:xfrm>
              <a:off x="5303952" y="4299230"/>
              <a:ext cx="671298"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Silver</a:t>
              </a:r>
              <a:endParaRPr lang="en-US" sz="1100">
                <a:solidFill>
                  <a:srgbClr val="000000"/>
                </a:solidFill>
                <a:effectLst/>
                <a:latin typeface="Calibri" panose="020F0502020204030204" pitchFamily="34" charset="0"/>
                <a:ea typeface="Calibri" panose="020F0502020204030204" pitchFamily="34" charset="0"/>
              </a:endParaRPr>
            </a:p>
          </p:txBody>
        </p:sp>
        <p:sp>
          <p:nvSpPr>
            <p:cNvPr id="147" name="Rectangle 146">
              <a:extLst>
                <a:ext uri="{FF2B5EF4-FFF2-40B4-BE49-F238E27FC236}">
                  <a16:creationId xmlns:a16="http://schemas.microsoft.com/office/drawing/2014/main" id="{DEB42E4E-6497-CD4C-85B8-976C71C3CCB7}"/>
                </a:ext>
              </a:extLst>
            </p:cNvPr>
            <p:cNvSpPr/>
            <p:nvPr/>
          </p:nvSpPr>
          <p:spPr>
            <a:xfrm>
              <a:off x="4145458" y="4299230"/>
              <a:ext cx="508725"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USA</a:t>
              </a:r>
              <a:endParaRPr lang="en-US" sz="1100">
                <a:solidFill>
                  <a:srgbClr val="000000"/>
                </a:solidFill>
                <a:effectLst/>
                <a:latin typeface="Calibri" panose="020F0502020204030204" pitchFamily="34" charset="0"/>
                <a:ea typeface="Calibri" panose="020F0502020204030204" pitchFamily="34" charset="0"/>
              </a:endParaRPr>
            </a:p>
          </p:txBody>
        </p:sp>
        <p:sp>
          <p:nvSpPr>
            <p:cNvPr id="148" name="Rectangle 147">
              <a:extLst>
                <a:ext uri="{FF2B5EF4-FFF2-40B4-BE49-F238E27FC236}">
                  <a16:creationId xmlns:a16="http://schemas.microsoft.com/office/drawing/2014/main" id="{805E9A39-E288-2341-9DD3-3588E780031A}"/>
                </a:ext>
              </a:extLst>
            </p:cNvPr>
            <p:cNvSpPr/>
            <p:nvPr/>
          </p:nvSpPr>
          <p:spPr>
            <a:xfrm>
              <a:off x="3060370" y="4299230"/>
              <a:ext cx="154353"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2</a:t>
              </a:r>
              <a:endParaRPr lang="en-US" sz="1100">
                <a:solidFill>
                  <a:srgbClr val="000000"/>
                </a:solidFill>
                <a:effectLst/>
                <a:latin typeface="Calibri" panose="020F0502020204030204" pitchFamily="34" charset="0"/>
                <a:ea typeface="Calibri" panose="020F0502020204030204" pitchFamily="34" charset="0"/>
              </a:endParaRPr>
            </a:p>
          </p:txBody>
        </p:sp>
        <p:sp>
          <p:nvSpPr>
            <p:cNvPr id="149" name="Rectangle 148">
              <a:extLst>
                <a:ext uri="{FF2B5EF4-FFF2-40B4-BE49-F238E27FC236}">
                  <a16:creationId xmlns:a16="http://schemas.microsoft.com/office/drawing/2014/main" id="{32F42772-3B82-8249-877C-3A18B5297F5F}"/>
                </a:ext>
              </a:extLst>
            </p:cNvPr>
            <p:cNvSpPr/>
            <p:nvPr/>
          </p:nvSpPr>
          <p:spPr>
            <a:xfrm>
              <a:off x="1840789" y="4299230"/>
              <a:ext cx="154353"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4</a:t>
              </a:r>
              <a:endParaRPr lang="en-US" sz="1100">
                <a:solidFill>
                  <a:srgbClr val="000000"/>
                </a:solidFill>
                <a:effectLst/>
                <a:latin typeface="Calibri" panose="020F0502020204030204" pitchFamily="34" charset="0"/>
                <a:ea typeface="Calibri" panose="020F0502020204030204" pitchFamily="34" charset="0"/>
              </a:endParaRPr>
            </a:p>
          </p:txBody>
        </p:sp>
        <p:sp>
          <p:nvSpPr>
            <p:cNvPr id="150" name="Shape 388">
              <a:extLst>
                <a:ext uri="{FF2B5EF4-FFF2-40B4-BE49-F238E27FC236}">
                  <a16:creationId xmlns:a16="http://schemas.microsoft.com/office/drawing/2014/main" id="{1AFD6244-249A-354A-AF01-229A175CFA93}"/>
                </a:ext>
              </a:extLst>
            </p:cNvPr>
            <p:cNvSpPr/>
            <p:nvPr/>
          </p:nvSpPr>
          <p:spPr>
            <a:xfrm>
              <a:off x="6327191" y="729336"/>
              <a:ext cx="1008126" cy="288036"/>
            </a:xfrm>
            <a:custGeom>
              <a:avLst/>
              <a:gdLst/>
              <a:ahLst/>
              <a:cxnLst/>
              <a:rect l="0" t="0" r="0" b="0"/>
              <a:pathLst>
                <a:path w="1008126" h="288036">
                  <a:moveTo>
                    <a:pt x="0" y="288036"/>
                  </a:moveTo>
                  <a:cubicBezTo>
                    <a:pt x="0" y="208534"/>
                    <a:pt x="10668" y="144018"/>
                    <a:pt x="24003" y="144018"/>
                  </a:cubicBezTo>
                  <a:cubicBezTo>
                    <a:pt x="24003" y="144018"/>
                    <a:pt x="24003" y="144018"/>
                    <a:pt x="24003" y="144018"/>
                  </a:cubicBezTo>
                  <a:lnTo>
                    <a:pt x="24003" y="144018"/>
                  </a:lnTo>
                  <a:lnTo>
                    <a:pt x="480060" y="144018"/>
                  </a:lnTo>
                  <a:lnTo>
                    <a:pt x="480060" y="144018"/>
                  </a:lnTo>
                  <a:cubicBezTo>
                    <a:pt x="493268" y="144018"/>
                    <a:pt x="504063" y="79629"/>
                    <a:pt x="504063" y="0"/>
                  </a:cubicBezTo>
                  <a:cubicBezTo>
                    <a:pt x="504063" y="0"/>
                    <a:pt x="504063" y="0"/>
                    <a:pt x="504063" y="0"/>
                  </a:cubicBezTo>
                  <a:lnTo>
                    <a:pt x="504063" y="0"/>
                  </a:lnTo>
                  <a:cubicBezTo>
                    <a:pt x="504063" y="79629"/>
                    <a:pt x="514731" y="144018"/>
                    <a:pt x="528066" y="144018"/>
                  </a:cubicBezTo>
                  <a:lnTo>
                    <a:pt x="528066" y="144018"/>
                  </a:lnTo>
                  <a:lnTo>
                    <a:pt x="984123" y="144018"/>
                  </a:lnTo>
                  <a:lnTo>
                    <a:pt x="984123" y="144018"/>
                  </a:lnTo>
                  <a:cubicBezTo>
                    <a:pt x="997331" y="144018"/>
                    <a:pt x="1008126" y="208534"/>
                    <a:pt x="1008126" y="288036"/>
                  </a:cubicBezTo>
                </a:path>
              </a:pathLst>
            </a:custGeom>
            <a:ln w="12700" cap="flat">
              <a:round/>
            </a:ln>
          </p:spPr>
          <p:style>
            <a:lnRef idx="1">
              <a:srgbClr val="4A7EBB"/>
            </a:lnRef>
            <a:fillRef idx="0">
              <a:srgbClr val="000000">
                <a:alpha val="0"/>
              </a:srgbClr>
            </a:fillRef>
            <a:effectRef idx="0">
              <a:scrgbClr r="0" g="0" b="0"/>
            </a:effectRef>
            <a:fontRef idx="none"/>
          </p:style>
          <p:txBody>
            <a:bodyPr/>
            <a:lstStyle/>
            <a:p>
              <a:endParaRPr lang="en-US">
                <a:solidFill>
                  <a:schemeClr val="bg1"/>
                </a:solidFill>
                <a:highlight>
                  <a:srgbClr val="E0B07E"/>
                </a:highlight>
              </a:endParaRPr>
            </a:p>
          </p:txBody>
        </p:sp>
        <p:sp>
          <p:nvSpPr>
            <p:cNvPr id="151" name="Rectangle 150">
              <a:extLst>
                <a:ext uri="{FF2B5EF4-FFF2-40B4-BE49-F238E27FC236}">
                  <a16:creationId xmlns:a16="http://schemas.microsoft.com/office/drawing/2014/main" id="{BDBBC8F6-5CB4-344A-A702-A3415C3DFBA4}"/>
                </a:ext>
              </a:extLst>
            </p:cNvPr>
            <p:cNvSpPr/>
            <p:nvPr/>
          </p:nvSpPr>
          <p:spPr>
            <a:xfrm>
              <a:off x="2930830" y="138659"/>
              <a:ext cx="1953444"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rPr>
                <a:t>Input</a:t>
              </a:r>
              <a:r>
                <a:rPr lang="en-US" sz="1800" dirty="0">
                  <a:solidFill>
                    <a:srgbClr val="000000"/>
                  </a:solidFill>
                  <a:effectLst/>
                  <a:latin typeface="Calibri" panose="020F0502020204030204" pitchFamily="34" charset="0"/>
                  <a:ea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rPr>
                <a:t>Attributes</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152" name="Rectangle 151">
              <a:extLst>
                <a:ext uri="{FF2B5EF4-FFF2-40B4-BE49-F238E27FC236}">
                  <a16:creationId xmlns:a16="http://schemas.microsoft.com/office/drawing/2014/main" id="{2F2F14AA-863A-F045-BEFB-AC523CB5404B}"/>
                </a:ext>
              </a:extLst>
            </p:cNvPr>
            <p:cNvSpPr/>
            <p:nvPr/>
          </p:nvSpPr>
          <p:spPr>
            <a:xfrm>
              <a:off x="6582588" y="0"/>
              <a:ext cx="833566"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rPr>
                <a:t>Target </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153" name="Rectangle 152">
              <a:extLst>
                <a:ext uri="{FF2B5EF4-FFF2-40B4-BE49-F238E27FC236}">
                  <a16:creationId xmlns:a16="http://schemas.microsoft.com/office/drawing/2014/main" id="{451E06C2-D45D-A243-9801-7CE72C6BDFC4}"/>
                </a:ext>
              </a:extLst>
            </p:cNvPr>
            <p:cNvSpPr/>
            <p:nvPr/>
          </p:nvSpPr>
          <p:spPr>
            <a:xfrm>
              <a:off x="6453048" y="277597"/>
              <a:ext cx="1109739"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chemeClr val="bg1"/>
                  </a:solidFill>
                  <a:effectLst/>
                  <a:latin typeface="Calibri" panose="020F0502020204030204" pitchFamily="34" charset="0"/>
                  <a:ea typeface="Calibri" panose="020F0502020204030204" pitchFamily="34" charset="0"/>
                </a:rPr>
                <a:t>Attribute</a:t>
              </a:r>
              <a:endParaRPr lang="en-US" sz="1100">
                <a:solidFill>
                  <a:schemeClr val="bg1"/>
                </a:solidFill>
                <a:effectLst/>
                <a:latin typeface="Calibri" panose="020F0502020204030204" pitchFamily="34" charset="0"/>
                <a:ea typeface="Calibri" panose="020F0502020204030204" pitchFamily="34" charset="0"/>
              </a:endParaRPr>
            </a:p>
          </p:txBody>
        </p:sp>
        <p:sp>
          <p:nvSpPr>
            <p:cNvPr id="154" name="Shape 392">
              <a:extLst>
                <a:ext uri="{FF2B5EF4-FFF2-40B4-BE49-F238E27FC236}">
                  <a16:creationId xmlns:a16="http://schemas.microsoft.com/office/drawing/2014/main" id="{02B8E605-6875-B349-B788-195929192638}"/>
                </a:ext>
              </a:extLst>
            </p:cNvPr>
            <p:cNvSpPr/>
            <p:nvPr/>
          </p:nvSpPr>
          <p:spPr>
            <a:xfrm>
              <a:off x="1358570" y="572364"/>
              <a:ext cx="4752594" cy="576072"/>
            </a:xfrm>
            <a:custGeom>
              <a:avLst/>
              <a:gdLst/>
              <a:ahLst/>
              <a:cxnLst/>
              <a:rect l="0" t="0" r="0" b="0"/>
              <a:pathLst>
                <a:path w="4752594" h="576072">
                  <a:moveTo>
                    <a:pt x="0" y="576072"/>
                  </a:moveTo>
                  <a:cubicBezTo>
                    <a:pt x="0" y="417068"/>
                    <a:pt x="21590" y="288036"/>
                    <a:pt x="48006" y="288036"/>
                  </a:cubicBezTo>
                  <a:cubicBezTo>
                    <a:pt x="48006" y="288036"/>
                    <a:pt x="48006" y="288036"/>
                    <a:pt x="48006" y="288036"/>
                  </a:cubicBezTo>
                  <a:lnTo>
                    <a:pt x="48006" y="288036"/>
                  </a:lnTo>
                  <a:lnTo>
                    <a:pt x="2328291" y="288036"/>
                  </a:lnTo>
                  <a:lnTo>
                    <a:pt x="2328291" y="288036"/>
                  </a:lnTo>
                  <a:cubicBezTo>
                    <a:pt x="2354834" y="288036"/>
                    <a:pt x="2376297" y="159131"/>
                    <a:pt x="2376297" y="0"/>
                  </a:cubicBezTo>
                  <a:cubicBezTo>
                    <a:pt x="2376297" y="0"/>
                    <a:pt x="2376297" y="0"/>
                    <a:pt x="2376297" y="0"/>
                  </a:cubicBezTo>
                  <a:lnTo>
                    <a:pt x="2376297" y="0"/>
                  </a:lnTo>
                  <a:cubicBezTo>
                    <a:pt x="2376297" y="159131"/>
                    <a:pt x="2397760" y="288036"/>
                    <a:pt x="2424303" y="288036"/>
                  </a:cubicBezTo>
                  <a:lnTo>
                    <a:pt x="2424303" y="288036"/>
                  </a:lnTo>
                  <a:lnTo>
                    <a:pt x="4704588" y="288036"/>
                  </a:lnTo>
                  <a:lnTo>
                    <a:pt x="4704588" y="288036"/>
                  </a:lnTo>
                  <a:cubicBezTo>
                    <a:pt x="4731131" y="288036"/>
                    <a:pt x="4752594" y="417068"/>
                    <a:pt x="4752594" y="576072"/>
                  </a:cubicBezTo>
                </a:path>
              </a:pathLst>
            </a:custGeom>
            <a:ln w="12700" cap="flat">
              <a:round/>
            </a:ln>
          </p:spPr>
          <p:style>
            <a:lnRef idx="1">
              <a:srgbClr val="4A7EBB"/>
            </a:lnRef>
            <a:fillRef idx="0">
              <a:srgbClr val="000000">
                <a:alpha val="0"/>
              </a:srgbClr>
            </a:fillRef>
            <a:effectRef idx="0">
              <a:scrgbClr r="0" g="0" b="0"/>
            </a:effectRef>
            <a:fontRef idx="none"/>
          </p:style>
          <p:txBody>
            <a:bodyPr/>
            <a:lstStyle/>
            <a:p>
              <a:endParaRPr lang="en-US">
                <a:solidFill>
                  <a:schemeClr val="bg1"/>
                </a:solidFill>
                <a:highlight>
                  <a:srgbClr val="E0B07E"/>
                </a:highlight>
              </a:endParaRPr>
            </a:p>
          </p:txBody>
        </p:sp>
        <p:pic>
          <p:nvPicPr>
            <p:cNvPr id="155" name="Picture 154">
              <a:extLst>
                <a:ext uri="{FF2B5EF4-FFF2-40B4-BE49-F238E27FC236}">
                  <a16:creationId xmlns:a16="http://schemas.microsoft.com/office/drawing/2014/main" id="{1B6C7B06-FB1D-484D-A000-C5B0E2BCD5A3}"/>
                </a:ext>
              </a:extLst>
            </p:cNvPr>
            <p:cNvPicPr/>
            <p:nvPr/>
          </p:nvPicPr>
          <p:blipFill>
            <a:blip r:embed="rId3"/>
            <a:stretch>
              <a:fillRect/>
            </a:stretch>
          </p:blipFill>
          <p:spPr>
            <a:xfrm>
              <a:off x="782549" y="1975003"/>
              <a:ext cx="432054" cy="389204"/>
            </a:xfrm>
            <a:prstGeom prst="rect">
              <a:avLst/>
            </a:prstGeom>
          </p:spPr>
        </p:pic>
        <p:pic>
          <p:nvPicPr>
            <p:cNvPr id="156" name="Picture 155">
              <a:extLst>
                <a:ext uri="{FF2B5EF4-FFF2-40B4-BE49-F238E27FC236}">
                  <a16:creationId xmlns:a16="http://schemas.microsoft.com/office/drawing/2014/main" id="{BE07CA47-EE34-B343-83AC-BE28B8D2CBDD}"/>
                </a:ext>
              </a:extLst>
            </p:cNvPr>
            <p:cNvPicPr/>
            <p:nvPr/>
          </p:nvPicPr>
          <p:blipFill>
            <a:blip r:embed="rId3"/>
            <a:stretch>
              <a:fillRect/>
            </a:stretch>
          </p:blipFill>
          <p:spPr>
            <a:xfrm>
              <a:off x="782549" y="2335048"/>
              <a:ext cx="432054" cy="389204"/>
            </a:xfrm>
            <a:prstGeom prst="rect">
              <a:avLst/>
            </a:prstGeom>
          </p:spPr>
        </p:pic>
        <p:pic>
          <p:nvPicPr>
            <p:cNvPr id="157" name="Picture 156">
              <a:extLst>
                <a:ext uri="{FF2B5EF4-FFF2-40B4-BE49-F238E27FC236}">
                  <a16:creationId xmlns:a16="http://schemas.microsoft.com/office/drawing/2014/main" id="{D7082283-77BA-A148-98D8-69961EBE9486}"/>
                </a:ext>
              </a:extLst>
            </p:cNvPr>
            <p:cNvPicPr/>
            <p:nvPr/>
          </p:nvPicPr>
          <p:blipFill>
            <a:blip r:embed="rId3"/>
            <a:stretch>
              <a:fillRect/>
            </a:stretch>
          </p:blipFill>
          <p:spPr>
            <a:xfrm>
              <a:off x="782549" y="2724176"/>
              <a:ext cx="432054" cy="389204"/>
            </a:xfrm>
            <a:prstGeom prst="rect">
              <a:avLst/>
            </a:prstGeom>
          </p:spPr>
        </p:pic>
        <p:pic>
          <p:nvPicPr>
            <p:cNvPr id="158" name="Picture 157">
              <a:extLst>
                <a:ext uri="{FF2B5EF4-FFF2-40B4-BE49-F238E27FC236}">
                  <a16:creationId xmlns:a16="http://schemas.microsoft.com/office/drawing/2014/main" id="{B1B27B74-D8E6-FB46-8B51-831BBB98BF45}"/>
                </a:ext>
              </a:extLst>
            </p:cNvPr>
            <p:cNvPicPr/>
            <p:nvPr/>
          </p:nvPicPr>
          <p:blipFill>
            <a:blip r:embed="rId3"/>
            <a:stretch>
              <a:fillRect/>
            </a:stretch>
          </p:blipFill>
          <p:spPr>
            <a:xfrm>
              <a:off x="782549" y="3097937"/>
              <a:ext cx="432054" cy="389204"/>
            </a:xfrm>
            <a:prstGeom prst="rect">
              <a:avLst/>
            </a:prstGeom>
          </p:spPr>
        </p:pic>
        <p:pic>
          <p:nvPicPr>
            <p:cNvPr id="159" name="Picture 158">
              <a:extLst>
                <a:ext uri="{FF2B5EF4-FFF2-40B4-BE49-F238E27FC236}">
                  <a16:creationId xmlns:a16="http://schemas.microsoft.com/office/drawing/2014/main" id="{4FCAB11E-FBAC-2049-90A6-5B3A8ED45CEA}"/>
                </a:ext>
              </a:extLst>
            </p:cNvPr>
            <p:cNvPicPr/>
            <p:nvPr/>
          </p:nvPicPr>
          <p:blipFill>
            <a:blip r:embed="rId3"/>
            <a:stretch>
              <a:fillRect/>
            </a:stretch>
          </p:blipFill>
          <p:spPr>
            <a:xfrm>
              <a:off x="782549" y="3487192"/>
              <a:ext cx="432054" cy="389204"/>
            </a:xfrm>
            <a:prstGeom prst="rect">
              <a:avLst/>
            </a:prstGeom>
          </p:spPr>
        </p:pic>
        <p:pic>
          <p:nvPicPr>
            <p:cNvPr id="160" name="Picture 159">
              <a:extLst>
                <a:ext uri="{FF2B5EF4-FFF2-40B4-BE49-F238E27FC236}">
                  <a16:creationId xmlns:a16="http://schemas.microsoft.com/office/drawing/2014/main" id="{0AD70851-337F-4148-811F-AD8A930F0C03}"/>
                </a:ext>
              </a:extLst>
            </p:cNvPr>
            <p:cNvPicPr/>
            <p:nvPr/>
          </p:nvPicPr>
          <p:blipFill>
            <a:blip r:embed="rId3"/>
            <a:stretch>
              <a:fillRect/>
            </a:stretch>
          </p:blipFill>
          <p:spPr>
            <a:xfrm>
              <a:off x="782549" y="3860851"/>
              <a:ext cx="432054" cy="389204"/>
            </a:xfrm>
            <a:prstGeom prst="rect">
              <a:avLst/>
            </a:prstGeom>
          </p:spPr>
        </p:pic>
        <p:pic>
          <p:nvPicPr>
            <p:cNvPr id="161" name="Picture 160">
              <a:extLst>
                <a:ext uri="{FF2B5EF4-FFF2-40B4-BE49-F238E27FC236}">
                  <a16:creationId xmlns:a16="http://schemas.microsoft.com/office/drawing/2014/main" id="{8B7439C8-FDA7-E64C-8678-490A47E63834}"/>
                </a:ext>
              </a:extLst>
            </p:cNvPr>
            <p:cNvPicPr/>
            <p:nvPr/>
          </p:nvPicPr>
          <p:blipFill>
            <a:blip r:embed="rId3"/>
            <a:stretch>
              <a:fillRect/>
            </a:stretch>
          </p:blipFill>
          <p:spPr>
            <a:xfrm>
              <a:off x="782549" y="4279253"/>
              <a:ext cx="432054" cy="389204"/>
            </a:xfrm>
            <a:prstGeom prst="rect">
              <a:avLst/>
            </a:prstGeom>
          </p:spPr>
        </p:pic>
        <p:sp>
          <p:nvSpPr>
            <p:cNvPr id="162" name="Rectangle 161">
              <a:extLst>
                <a:ext uri="{FF2B5EF4-FFF2-40B4-BE49-F238E27FC236}">
                  <a16:creationId xmlns:a16="http://schemas.microsoft.com/office/drawing/2014/main" id="{6016DFA6-C050-EB47-B47B-7A88EFEB735C}"/>
                </a:ext>
              </a:extLst>
            </p:cNvPr>
            <p:cNvSpPr/>
            <p:nvPr/>
          </p:nvSpPr>
          <p:spPr>
            <a:xfrm rot="-5399999">
              <a:off x="-422071" y="3054220"/>
              <a:ext cx="1153824" cy="30968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rPr>
                <a:t>Instances</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163" name="Shape 408">
              <a:extLst>
                <a:ext uri="{FF2B5EF4-FFF2-40B4-BE49-F238E27FC236}">
                  <a16:creationId xmlns:a16="http://schemas.microsoft.com/office/drawing/2014/main" id="{A8D9DADC-5D4A-5E42-8532-F2EE51088666}"/>
                </a:ext>
              </a:extLst>
            </p:cNvPr>
            <p:cNvSpPr/>
            <p:nvPr/>
          </p:nvSpPr>
          <p:spPr>
            <a:xfrm>
              <a:off x="278486" y="1974952"/>
              <a:ext cx="576072" cy="2621496"/>
            </a:xfrm>
            <a:custGeom>
              <a:avLst/>
              <a:gdLst/>
              <a:ahLst/>
              <a:cxnLst/>
              <a:rect l="0" t="0" r="0" b="0"/>
              <a:pathLst>
                <a:path w="576072" h="2621496">
                  <a:moveTo>
                    <a:pt x="576072" y="2621496"/>
                  </a:moveTo>
                  <a:cubicBezTo>
                    <a:pt x="416992" y="2621496"/>
                    <a:pt x="288036" y="2600007"/>
                    <a:pt x="288036" y="2573490"/>
                  </a:cubicBezTo>
                  <a:cubicBezTo>
                    <a:pt x="288036" y="2573490"/>
                    <a:pt x="288036" y="2573490"/>
                    <a:pt x="288036" y="2573490"/>
                  </a:cubicBezTo>
                  <a:lnTo>
                    <a:pt x="288036" y="2573490"/>
                  </a:lnTo>
                  <a:lnTo>
                    <a:pt x="288036" y="1358773"/>
                  </a:lnTo>
                  <a:lnTo>
                    <a:pt x="288036" y="1358773"/>
                  </a:lnTo>
                  <a:cubicBezTo>
                    <a:pt x="288036" y="1332230"/>
                    <a:pt x="159080" y="1310767"/>
                    <a:pt x="0" y="1310767"/>
                  </a:cubicBezTo>
                  <a:cubicBezTo>
                    <a:pt x="0" y="1310767"/>
                    <a:pt x="0" y="1310767"/>
                    <a:pt x="0" y="1310767"/>
                  </a:cubicBezTo>
                  <a:lnTo>
                    <a:pt x="0" y="1310767"/>
                  </a:lnTo>
                  <a:cubicBezTo>
                    <a:pt x="159080" y="1310767"/>
                    <a:pt x="288036" y="1289304"/>
                    <a:pt x="288036" y="1262761"/>
                  </a:cubicBezTo>
                  <a:lnTo>
                    <a:pt x="288036" y="1262761"/>
                  </a:lnTo>
                  <a:lnTo>
                    <a:pt x="288036" y="48006"/>
                  </a:lnTo>
                  <a:lnTo>
                    <a:pt x="288036" y="48006"/>
                  </a:lnTo>
                  <a:cubicBezTo>
                    <a:pt x="288036" y="21590"/>
                    <a:pt x="416992" y="0"/>
                    <a:pt x="576072" y="0"/>
                  </a:cubicBezTo>
                </a:path>
              </a:pathLst>
            </a:custGeom>
            <a:ln w="12700" cap="flat">
              <a:round/>
            </a:ln>
          </p:spPr>
          <p:style>
            <a:lnRef idx="1">
              <a:srgbClr val="4A7EBB"/>
            </a:lnRef>
            <a:fillRef idx="0">
              <a:srgbClr val="000000">
                <a:alpha val="0"/>
              </a:srgbClr>
            </a:fillRef>
            <a:effectRef idx="0">
              <a:scrgbClr r="0" g="0" b="0"/>
            </a:effectRef>
            <a:fontRef idx="none"/>
          </p:style>
          <p:txBody>
            <a:bodyPr/>
            <a:lstStyle/>
            <a:p>
              <a:endParaRPr lang="en-US">
                <a:solidFill>
                  <a:schemeClr val="bg1"/>
                </a:solidFill>
                <a:highlight>
                  <a:srgbClr val="E0B07E"/>
                </a:highlight>
              </a:endParaRPr>
            </a:p>
          </p:txBody>
        </p:sp>
      </p:grpSp>
    </p:spTree>
    <p:extLst>
      <p:ext uri="{BB962C8B-B14F-4D97-AF65-F5344CB8AC3E}">
        <p14:creationId xmlns:p14="http://schemas.microsoft.com/office/powerpoint/2010/main" val="1105765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289859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687F866-0B9F-6543-9F2C-D057C33DA464}"/>
              </a:ext>
            </a:extLst>
          </p:cNvPr>
          <p:cNvPicPr/>
          <p:nvPr/>
        </p:nvPicPr>
        <p:blipFill>
          <a:blip r:embed="rId3"/>
          <a:stretch>
            <a:fillRect/>
          </a:stretch>
        </p:blipFill>
        <p:spPr>
          <a:xfrm>
            <a:off x="2353627" y="1470342"/>
            <a:ext cx="7484745" cy="3917315"/>
          </a:xfrm>
          <a:prstGeom prst="rect">
            <a:avLst/>
          </a:prstGeom>
        </p:spPr>
      </p:pic>
    </p:spTree>
    <p:extLst>
      <p:ext uri="{BB962C8B-B14F-4D97-AF65-F5344CB8AC3E}">
        <p14:creationId xmlns:p14="http://schemas.microsoft.com/office/powerpoint/2010/main" val="3098617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289859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687F866-0B9F-6543-9F2C-D057C33DA464}"/>
              </a:ext>
            </a:extLst>
          </p:cNvPr>
          <p:cNvPicPr/>
          <p:nvPr/>
        </p:nvPicPr>
        <p:blipFill>
          <a:blip r:embed="rId3"/>
          <a:stretch>
            <a:fillRect/>
          </a:stretch>
        </p:blipFill>
        <p:spPr>
          <a:xfrm>
            <a:off x="2353627" y="1470342"/>
            <a:ext cx="7484745" cy="3917315"/>
          </a:xfrm>
          <a:prstGeom prst="rect">
            <a:avLst/>
          </a:prstGeom>
        </p:spPr>
      </p:pic>
      <p:sp>
        <p:nvSpPr>
          <p:cNvPr id="6" name="Shape 497">
            <a:extLst>
              <a:ext uri="{FF2B5EF4-FFF2-40B4-BE49-F238E27FC236}">
                <a16:creationId xmlns:a16="http://schemas.microsoft.com/office/drawing/2014/main" id="{BC0AB8F1-09C5-B440-833E-80D0929F99C0}"/>
              </a:ext>
            </a:extLst>
          </p:cNvPr>
          <p:cNvSpPr/>
          <p:nvPr/>
        </p:nvSpPr>
        <p:spPr>
          <a:xfrm>
            <a:off x="4213277" y="2074905"/>
            <a:ext cx="0" cy="3455670"/>
          </a:xfrm>
          <a:custGeom>
            <a:avLst/>
            <a:gdLst/>
            <a:ahLst/>
            <a:cxnLst/>
            <a:rect l="0" t="0" r="0" b="0"/>
            <a:pathLst>
              <a:path h="3456407">
                <a:moveTo>
                  <a:pt x="0" y="0"/>
                </a:moveTo>
                <a:lnTo>
                  <a:pt x="0" y="3456407"/>
                </a:lnTo>
              </a:path>
            </a:pathLst>
          </a:custGeom>
          <a:ln w="57150" cap="flat">
            <a:round/>
          </a:ln>
        </p:spPr>
        <p:style>
          <a:lnRef idx="1">
            <a:srgbClr val="000000"/>
          </a:lnRef>
          <a:fillRef idx="0">
            <a:srgbClr val="000000">
              <a:alpha val="0"/>
            </a:srgbClr>
          </a:fillRef>
          <a:effectRef idx="0">
            <a:scrgbClr r="0" g="0" b="0"/>
          </a:effectRef>
          <a:fontRef idx="none"/>
        </p:style>
        <p:txBody>
          <a:bodyPr/>
          <a:lstStyle/>
          <a:p>
            <a:endParaRPr lang="en-US"/>
          </a:p>
        </p:txBody>
      </p:sp>
    </p:spTree>
    <p:extLst>
      <p:ext uri="{BB962C8B-B14F-4D97-AF65-F5344CB8AC3E}">
        <p14:creationId xmlns:p14="http://schemas.microsoft.com/office/powerpoint/2010/main" val="3817533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289859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687F866-0B9F-6543-9F2C-D057C33DA464}"/>
              </a:ext>
            </a:extLst>
          </p:cNvPr>
          <p:cNvPicPr/>
          <p:nvPr/>
        </p:nvPicPr>
        <p:blipFill>
          <a:blip r:embed="rId3"/>
          <a:stretch>
            <a:fillRect/>
          </a:stretch>
        </p:blipFill>
        <p:spPr>
          <a:xfrm>
            <a:off x="2353627" y="1470342"/>
            <a:ext cx="7484745" cy="3917315"/>
          </a:xfrm>
          <a:prstGeom prst="rect">
            <a:avLst/>
          </a:prstGeom>
        </p:spPr>
      </p:pic>
      <p:sp>
        <p:nvSpPr>
          <p:cNvPr id="6" name="Shape 497">
            <a:extLst>
              <a:ext uri="{FF2B5EF4-FFF2-40B4-BE49-F238E27FC236}">
                <a16:creationId xmlns:a16="http://schemas.microsoft.com/office/drawing/2014/main" id="{BC0AB8F1-09C5-B440-833E-80D0929F99C0}"/>
              </a:ext>
            </a:extLst>
          </p:cNvPr>
          <p:cNvSpPr/>
          <p:nvPr/>
        </p:nvSpPr>
        <p:spPr>
          <a:xfrm>
            <a:off x="4213277" y="2074905"/>
            <a:ext cx="0" cy="3455670"/>
          </a:xfrm>
          <a:custGeom>
            <a:avLst/>
            <a:gdLst/>
            <a:ahLst/>
            <a:cxnLst/>
            <a:rect l="0" t="0" r="0" b="0"/>
            <a:pathLst>
              <a:path h="3456407">
                <a:moveTo>
                  <a:pt x="0" y="0"/>
                </a:moveTo>
                <a:lnTo>
                  <a:pt x="0" y="3456407"/>
                </a:lnTo>
              </a:path>
            </a:pathLst>
          </a:custGeom>
          <a:ln w="57150" cap="flat">
            <a:round/>
          </a:ln>
        </p:spPr>
        <p:style>
          <a:lnRef idx="1">
            <a:srgbClr val="000000"/>
          </a:lnRef>
          <a:fillRef idx="0">
            <a:srgbClr val="000000">
              <a:alpha val="0"/>
            </a:srgbClr>
          </a:fillRef>
          <a:effectRef idx="0">
            <a:scrgbClr r="0" g="0" b="0"/>
          </a:effectRef>
          <a:fontRef idx="none"/>
        </p:style>
        <p:txBody>
          <a:bodyPr/>
          <a:lstStyle/>
          <a:p>
            <a:endParaRPr lang="en-US"/>
          </a:p>
        </p:txBody>
      </p:sp>
      <p:pic>
        <p:nvPicPr>
          <p:cNvPr id="8" name="Picture 7">
            <a:extLst>
              <a:ext uri="{FF2B5EF4-FFF2-40B4-BE49-F238E27FC236}">
                <a16:creationId xmlns:a16="http://schemas.microsoft.com/office/drawing/2014/main" id="{C02213F0-CA19-5D46-889A-C5B99C6D6F5C}"/>
              </a:ext>
            </a:extLst>
          </p:cNvPr>
          <p:cNvPicPr/>
          <p:nvPr/>
        </p:nvPicPr>
        <p:blipFill>
          <a:blip r:embed="rId4"/>
          <a:stretch>
            <a:fillRect/>
          </a:stretch>
        </p:blipFill>
        <p:spPr>
          <a:xfrm>
            <a:off x="2352675" y="1366837"/>
            <a:ext cx="7486650" cy="4124325"/>
          </a:xfrm>
          <a:prstGeom prst="rect">
            <a:avLst/>
          </a:prstGeom>
        </p:spPr>
      </p:pic>
      <p:sp>
        <p:nvSpPr>
          <p:cNvPr id="9" name="Rectangle 8">
            <a:extLst>
              <a:ext uri="{FF2B5EF4-FFF2-40B4-BE49-F238E27FC236}">
                <a16:creationId xmlns:a16="http://schemas.microsoft.com/office/drawing/2014/main" id="{23C1A774-8256-CD44-A0E4-04C83B73B542}"/>
              </a:ext>
            </a:extLst>
          </p:cNvPr>
          <p:cNvSpPr/>
          <p:nvPr/>
        </p:nvSpPr>
        <p:spPr>
          <a:xfrm>
            <a:off x="5533389" y="1799315"/>
            <a:ext cx="1125220" cy="55118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3200" b="1">
                <a:solidFill>
                  <a:srgbClr val="000000"/>
                </a:solidFill>
                <a:effectLst/>
                <a:latin typeface="Calibri" panose="020F0502020204030204" pitchFamily="34" charset="0"/>
                <a:ea typeface="Calibri" panose="020F0502020204030204" pitchFamily="34" charset="0"/>
              </a:rPr>
              <a:t>Error</a:t>
            </a:r>
            <a:endParaRPr lang="en-US" sz="1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40313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289859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2F31C42-1AB0-1C4B-955E-C341971D45A5}"/>
              </a:ext>
            </a:extLst>
          </p:cNvPr>
          <p:cNvGrpSpPr/>
          <p:nvPr/>
        </p:nvGrpSpPr>
        <p:grpSpPr>
          <a:xfrm>
            <a:off x="2353627" y="1376997"/>
            <a:ext cx="7484745" cy="4104005"/>
            <a:chOff x="0" y="0"/>
            <a:chExt cx="7484872" cy="4104488"/>
          </a:xfrm>
        </p:grpSpPr>
        <p:pic>
          <p:nvPicPr>
            <p:cNvPr id="9" name="Picture 8">
              <a:extLst>
                <a:ext uri="{FF2B5EF4-FFF2-40B4-BE49-F238E27FC236}">
                  <a16:creationId xmlns:a16="http://schemas.microsoft.com/office/drawing/2014/main" id="{27CD3414-EACA-B046-B838-B263C1A18F64}"/>
                </a:ext>
              </a:extLst>
            </p:cNvPr>
            <p:cNvPicPr/>
            <p:nvPr/>
          </p:nvPicPr>
          <p:blipFill>
            <a:blip r:embed="rId3"/>
            <a:stretch>
              <a:fillRect/>
            </a:stretch>
          </p:blipFill>
          <p:spPr>
            <a:xfrm>
              <a:off x="0" y="0"/>
              <a:ext cx="7484872" cy="3917569"/>
            </a:xfrm>
            <a:prstGeom prst="rect">
              <a:avLst/>
            </a:prstGeom>
          </p:spPr>
        </p:pic>
        <p:sp>
          <p:nvSpPr>
            <p:cNvPr id="10" name="Shape 509">
              <a:extLst>
                <a:ext uri="{FF2B5EF4-FFF2-40B4-BE49-F238E27FC236}">
                  <a16:creationId xmlns:a16="http://schemas.microsoft.com/office/drawing/2014/main" id="{012A58A0-71A1-2A4E-BC9C-B633820FA2BF}"/>
                </a:ext>
              </a:extLst>
            </p:cNvPr>
            <p:cNvSpPr/>
            <p:nvPr/>
          </p:nvSpPr>
          <p:spPr>
            <a:xfrm>
              <a:off x="2952318" y="648081"/>
              <a:ext cx="0" cy="3456407"/>
            </a:xfrm>
            <a:custGeom>
              <a:avLst/>
              <a:gdLst/>
              <a:ahLst/>
              <a:cxnLst/>
              <a:rect l="0" t="0" r="0" b="0"/>
              <a:pathLst>
                <a:path h="3456407">
                  <a:moveTo>
                    <a:pt x="0" y="0"/>
                  </a:moveTo>
                  <a:lnTo>
                    <a:pt x="0" y="3456407"/>
                  </a:lnTo>
                </a:path>
              </a:pathLst>
            </a:custGeom>
            <a:ln w="5715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656375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289859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2F31C42-1AB0-1C4B-955E-C341971D45A5}"/>
              </a:ext>
            </a:extLst>
          </p:cNvPr>
          <p:cNvGrpSpPr/>
          <p:nvPr/>
        </p:nvGrpSpPr>
        <p:grpSpPr>
          <a:xfrm>
            <a:off x="2353627" y="1376997"/>
            <a:ext cx="7484745" cy="4104005"/>
            <a:chOff x="0" y="0"/>
            <a:chExt cx="7484872" cy="4104488"/>
          </a:xfrm>
        </p:grpSpPr>
        <p:pic>
          <p:nvPicPr>
            <p:cNvPr id="9" name="Picture 8">
              <a:extLst>
                <a:ext uri="{FF2B5EF4-FFF2-40B4-BE49-F238E27FC236}">
                  <a16:creationId xmlns:a16="http://schemas.microsoft.com/office/drawing/2014/main" id="{27CD3414-EACA-B046-B838-B263C1A18F64}"/>
                </a:ext>
              </a:extLst>
            </p:cNvPr>
            <p:cNvPicPr/>
            <p:nvPr/>
          </p:nvPicPr>
          <p:blipFill>
            <a:blip r:embed="rId3"/>
            <a:stretch>
              <a:fillRect/>
            </a:stretch>
          </p:blipFill>
          <p:spPr>
            <a:xfrm>
              <a:off x="0" y="0"/>
              <a:ext cx="7484872" cy="3917569"/>
            </a:xfrm>
            <a:prstGeom prst="rect">
              <a:avLst/>
            </a:prstGeom>
          </p:spPr>
        </p:pic>
        <p:sp>
          <p:nvSpPr>
            <p:cNvPr id="10" name="Shape 509">
              <a:extLst>
                <a:ext uri="{FF2B5EF4-FFF2-40B4-BE49-F238E27FC236}">
                  <a16:creationId xmlns:a16="http://schemas.microsoft.com/office/drawing/2014/main" id="{012A58A0-71A1-2A4E-BC9C-B633820FA2BF}"/>
                </a:ext>
              </a:extLst>
            </p:cNvPr>
            <p:cNvSpPr/>
            <p:nvPr/>
          </p:nvSpPr>
          <p:spPr>
            <a:xfrm>
              <a:off x="2952318" y="648081"/>
              <a:ext cx="0" cy="3456407"/>
            </a:xfrm>
            <a:custGeom>
              <a:avLst/>
              <a:gdLst/>
              <a:ahLst/>
              <a:cxnLst/>
              <a:rect l="0" t="0" r="0" b="0"/>
              <a:pathLst>
                <a:path h="3456407">
                  <a:moveTo>
                    <a:pt x="0" y="0"/>
                  </a:moveTo>
                  <a:lnTo>
                    <a:pt x="0" y="3456407"/>
                  </a:lnTo>
                </a:path>
              </a:pathLst>
            </a:custGeom>
            <a:ln w="57150" cap="flat">
              <a:round/>
            </a:ln>
          </p:spPr>
          <p:style>
            <a:lnRef idx="1">
              <a:srgbClr val="000000"/>
            </a:lnRef>
            <a:fillRef idx="0">
              <a:srgbClr val="000000">
                <a:alpha val="0"/>
              </a:srgbClr>
            </a:fillRef>
            <a:effectRef idx="0">
              <a:scrgbClr r="0" g="0" b="0"/>
            </a:effectRef>
            <a:fontRef idx="none"/>
          </p:style>
          <p:txBody>
            <a:bodyPr/>
            <a:lstStyle/>
            <a:p>
              <a:endParaRPr lang="en-US"/>
            </a:p>
          </p:txBody>
        </p:sp>
      </p:grpSp>
      <p:pic>
        <p:nvPicPr>
          <p:cNvPr id="7" name="Picture 6">
            <a:extLst>
              <a:ext uri="{FF2B5EF4-FFF2-40B4-BE49-F238E27FC236}">
                <a16:creationId xmlns:a16="http://schemas.microsoft.com/office/drawing/2014/main" id="{4CCA498B-C233-4543-B952-5905A09BCEC2}"/>
              </a:ext>
            </a:extLst>
          </p:cNvPr>
          <p:cNvPicPr/>
          <p:nvPr/>
        </p:nvPicPr>
        <p:blipFill>
          <a:blip r:embed="rId4"/>
          <a:stretch>
            <a:fillRect/>
          </a:stretch>
        </p:blipFill>
        <p:spPr>
          <a:xfrm>
            <a:off x="2152650" y="1371600"/>
            <a:ext cx="7886700" cy="4114800"/>
          </a:xfrm>
          <a:prstGeom prst="rect">
            <a:avLst/>
          </a:prstGeom>
        </p:spPr>
      </p:pic>
    </p:spTree>
    <p:extLst>
      <p:ext uri="{BB962C8B-B14F-4D97-AF65-F5344CB8AC3E}">
        <p14:creationId xmlns:p14="http://schemas.microsoft.com/office/powerpoint/2010/main" val="3942393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2186740" y="1145176"/>
            <a:ext cx="5459386" cy="45066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Example-Linear 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5E60521-356F-8242-AC09-8855B5E31BAF}"/>
              </a:ext>
            </a:extLst>
          </p:cNvPr>
          <p:cNvGrpSpPr/>
          <p:nvPr/>
        </p:nvGrpSpPr>
        <p:grpSpPr>
          <a:xfrm>
            <a:off x="2485844" y="1571897"/>
            <a:ext cx="3946016" cy="3505200"/>
            <a:chOff x="1" y="0"/>
            <a:chExt cx="3946016" cy="3505200"/>
          </a:xfrm>
        </p:grpSpPr>
        <p:sp>
          <p:nvSpPr>
            <p:cNvPr id="12" name="Shape 598">
              <a:extLst>
                <a:ext uri="{FF2B5EF4-FFF2-40B4-BE49-F238E27FC236}">
                  <a16:creationId xmlns:a16="http://schemas.microsoft.com/office/drawing/2014/main" id="{A7814A80-2961-4045-A0BD-F5C3806AF2FB}"/>
                </a:ext>
              </a:extLst>
            </p:cNvPr>
            <p:cNvSpPr/>
            <p:nvPr/>
          </p:nvSpPr>
          <p:spPr>
            <a:xfrm>
              <a:off x="434848" y="0"/>
              <a:ext cx="0" cy="3505200"/>
            </a:xfrm>
            <a:custGeom>
              <a:avLst/>
              <a:gdLst/>
              <a:ahLst/>
              <a:cxnLst/>
              <a:rect l="0" t="0" r="0" b="0"/>
              <a:pathLst>
                <a:path h="3505200">
                  <a:moveTo>
                    <a:pt x="0" y="0"/>
                  </a:moveTo>
                  <a:lnTo>
                    <a:pt x="0" y="350520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3" name="Shape 600">
              <a:extLst>
                <a:ext uri="{FF2B5EF4-FFF2-40B4-BE49-F238E27FC236}">
                  <a16:creationId xmlns:a16="http://schemas.microsoft.com/office/drawing/2014/main" id="{5A79CC9D-F743-F84B-A605-085F95C76897}"/>
                </a:ext>
              </a:extLst>
            </p:cNvPr>
            <p:cNvSpPr/>
            <p:nvPr/>
          </p:nvSpPr>
          <p:spPr>
            <a:xfrm>
              <a:off x="1561973" y="2822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 name="Shape 601">
              <a:extLst>
                <a:ext uri="{FF2B5EF4-FFF2-40B4-BE49-F238E27FC236}">
                  <a16:creationId xmlns:a16="http://schemas.microsoft.com/office/drawing/2014/main" id="{689613CB-81C0-644C-8F19-0CCA8B5553DC}"/>
                </a:ext>
              </a:extLst>
            </p:cNvPr>
            <p:cNvSpPr/>
            <p:nvPr/>
          </p:nvSpPr>
          <p:spPr>
            <a:xfrm>
              <a:off x="1561973" y="2822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602">
              <a:extLst>
                <a:ext uri="{FF2B5EF4-FFF2-40B4-BE49-F238E27FC236}">
                  <a16:creationId xmlns:a16="http://schemas.microsoft.com/office/drawing/2014/main" id="{D744214F-B146-3146-A9DE-39EEC656623F}"/>
                </a:ext>
              </a:extLst>
            </p:cNvPr>
            <p:cNvSpPr/>
            <p:nvPr/>
          </p:nvSpPr>
          <p:spPr>
            <a:xfrm>
              <a:off x="2184273" y="604774"/>
              <a:ext cx="90424" cy="71501"/>
            </a:xfrm>
            <a:custGeom>
              <a:avLst/>
              <a:gdLst/>
              <a:ahLst/>
              <a:cxnLst/>
              <a:rect l="0" t="0" r="0" b="0"/>
              <a:pathLst>
                <a:path w="90424" h="71501">
                  <a:moveTo>
                    <a:pt x="45212" y="0"/>
                  </a:moveTo>
                  <a:cubicBezTo>
                    <a:pt x="70231" y="0"/>
                    <a:pt x="90424" y="16002"/>
                    <a:pt x="90424" y="35814"/>
                  </a:cubicBezTo>
                  <a:cubicBezTo>
                    <a:pt x="90424" y="55499"/>
                    <a:pt x="70231" y="71501"/>
                    <a:pt x="45212" y="71501"/>
                  </a:cubicBezTo>
                  <a:cubicBezTo>
                    <a:pt x="20193" y="71501"/>
                    <a:pt x="0" y="55499"/>
                    <a:pt x="0" y="35814"/>
                  </a:cubicBezTo>
                  <a:cubicBezTo>
                    <a:pt x="0" y="16002"/>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6" name="Shape 603">
              <a:extLst>
                <a:ext uri="{FF2B5EF4-FFF2-40B4-BE49-F238E27FC236}">
                  <a16:creationId xmlns:a16="http://schemas.microsoft.com/office/drawing/2014/main" id="{2122F043-9AC7-8A46-B8DB-EB943028DEF7}"/>
                </a:ext>
              </a:extLst>
            </p:cNvPr>
            <p:cNvSpPr/>
            <p:nvPr/>
          </p:nvSpPr>
          <p:spPr>
            <a:xfrm>
              <a:off x="2184273" y="604774"/>
              <a:ext cx="90424" cy="71501"/>
            </a:xfrm>
            <a:custGeom>
              <a:avLst/>
              <a:gdLst/>
              <a:ahLst/>
              <a:cxnLst/>
              <a:rect l="0" t="0" r="0" b="0"/>
              <a:pathLst>
                <a:path w="90424" h="71501">
                  <a:moveTo>
                    <a:pt x="0" y="35814"/>
                  </a:moveTo>
                  <a:cubicBezTo>
                    <a:pt x="0" y="16002"/>
                    <a:pt x="20193" y="0"/>
                    <a:pt x="45212" y="0"/>
                  </a:cubicBezTo>
                  <a:cubicBezTo>
                    <a:pt x="45212" y="0"/>
                    <a:pt x="45212" y="0"/>
                    <a:pt x="45212" y="0"/>
                  </a:cubicBezTo>
                  <a:lnTo>
                    <a:pt x="45212" y="0"/>
                  </a:lnTo>
                  <a:cubicBezTo>
                    <a:pt x="70231" y="0"/>
                    <a:pt x="90424" y="16002"/>
                    <a:pt x="90424" y="35814"/>
                  </a:cubicBezTo>
                  <a:cubicBezTo>
                    <a:pt x="90424" y="35814"/>
                    <a:pt x="90424" y="35814"/>
                    <a:pt x="90424" y="35814"/>
                  </a:cubicBezTo>
                  <a:lnTo>
                    <a:pt x="90424" y="35814"/>
                  </a:lnTo>
                  <a:cubicBezTo>
                    <a:pt x="90424" y="55499"/>
                    <a:pt x="70231" y="71501"/>
                    <a:pt x="45212" y="71501"/>
                  </a:cubicBezTo>
                  <a:cubicBezTo>
                    <a:pt x="45212" y="71501"/>
                    <a:pt x="45212" y="71501"/>
                    <a:pt x="45212" y="71501"/>
                  </a:cubicBezTo>
                  <a:lnTo>
                    <a:pt x="45212" y="71501"/>
                  </a:lnTo>
                  <a:cubicBezTo>
                    <a:pt x="20193" y="71501"/>
                    <a:pt x="0" y="55499"/>
                    <a:pt x="0" y="35814"/>
                  </a:cubicBezTo>
                  <a:cubicBezTo>
                    <a:pt x="0" y="35814"/>
                    <a:pt x="0" y="35814"/>
                    <a:pt x="0" y="3581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7" name="Shape 604">
              <a:extLst>
                <a:ext uri="{FF2B5EF4-FFF2-40B4-BE49-F238E27FC236}">
                  <a16:creationId xmlns:a16="http://schemas.microsoft.com/office/drawing/2014/main" id="{B161319E-F06B-FB4D-AC39-9D7489D23817}"/>
                </a:ext>
              </a:extLst>
            </p:cNvPr>
            <p:cNvSpPr/>
            <p:nvPr/>
          </p:nvSpPr>
          <p:spPr>
            <a:xfrm>
              <a:off x="2247773" y="1425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8" name="Shape 605">
              <a:extLst>
                <a:ext uri="{FF2B5EF4-FFF2-40B4-BE49-F238E27FC236}">
                  <a16:creationId xmlns:a16="http://schemas.microsoft.com/office/drawing/2014/main" id="{DD6E1969-27AA-E641-8F64-E862617BAC0B}"/>
                </a:ext>
              </a:extLst>
            </p:cNvPr>
            <p:cNvSpPr/>
            <p:nvPr/>
          </p:nvSpPr>
          <p:spPr>
            <a:xfrm>
              <a:off x="2247773" y="1425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606">
              <a:extLst>
                <a:ext uri="{FF2B5EF4-FFF2-40B4-BE49-F238E27FC236}">
                  <a16:creationId xmlns:a16="http://schemas.microsoft.com/office/drawing/2014/main" id="{160D7AE3-170D-624C-B9FF-3885467DFB96}"/>
                </a:ext>
              </a:extLst>
            </p:cNvPr>
            <p:cNvSpPr/>
            <p:nvPr/>
          </p:nvSpPr>
          <p:spPr>
            <a:xfrm>
              <a:off x="1253998" y="454025"/>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0" name="Shape 607">
              <a:extLst>
                <a:ext uri="{FF2B5EF4-FFF2-40B4-BE49-F238E27FC236}">
                  <a16:creationId xmlns:a16="http://schemas.microsoft.com/office/drawing/2014/main" id="{6348ADA6-A0EC-ED47-A14F-54C95A34E7CC}"/>
                </a:ext>
              </a:extLst>
            </p:cNvPr>
            <p:cNvSpPr/>
            <p:nvPr/>
          </p:nvSpPr>
          <p:spPr>
            <a:xfrm>
              <a:off x="1253998" y="454025"/>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1" name="Shape 608">
              <a:extLst>
                <a:ext uri="{FF2B5EF4-FFF2-40B4-BE49-F238E27FC236}">
                  <a16:creationId xmlns:a16="http://schemas.microsoft.com/office/drawing/2014/main" id="{B972EBD7-5A07-5344-B217-A673508EFB8A}"/>
                </a:ext>
              </a:extLst>
            </p:cNvPr>
            <p:cNvSpPr/>
            <p:nvPr/>
          </p:nvSpPr>
          <p:spPr>
            <a:xfrm>
              <a:off x="1730248" y="1524000"/>
              <a:ext cx="81026" cy="71374"/>
            </a:xfrm>
            <a:custGeom>
              <a:avLst/>
              <a:gdLst/>
              <a:ahLst/>
              <a:cxnLst/>
              <a:rect l="0" t="0" r="0" b="0"/>
              <a:pathLst>
                <a:path w="81026" h="71374">
                  <a:moveTo>
                    <a:pt x="40513" y="0"/>
                  </a:moveTo>
                  <a:cubicBezTo>
                    <a:pt x="62865" y="0"/>
                    <a:pt x="81026" y="16002"/>
                    <a:pt x="81026" y="35687"/>
                  </a:cubicBezTo>
                  <a:cubicBezTo>
                    <a:pt x="81026" y="55499"/>
                    <a:pt x="62865" y="71374"/>
                    <a:pt x="40513" y="71374"/>
                  </a:cubicBezTo>
                  <a:cubicBezTo>
                    <a:pt x="18161" y="71374"/>
                    <a:pt x="0" y="55499"/>
                    <a:pt x="0" y="35687"/>
                  </a:cubicBezTo>
                  <a:cubicBezTo>
                    <a:pt x="0" y="16002"/>
                    <a:pt x="18161" y="0"/>
                    <a:pt x="40513"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2" name="Shape 609">
              <a:extLst>
                <a:ext uri="{FF2B5EF4-FFF2-40B4-BE49-F238E27FC236}">
                  <a16:creationId xmlns:a16="http://schemas.microsoft.com/office/drawing/2014/main" id="{DDF5D7B7-A017-0746-9EDB-B84C9434A07F}"/>
                </a:ext>
              </a:extLst>
            </p:cNvPr>
            <p:cNvSpPr/>
            <p:nvPr/>
          </p:nvSpPr>
          <p:spPr>
            <a:xfrm>
              <a:off x="1730248" y="1524000"/>
              <a:ext cx="81026" cy="71374"/>
            </a:xfrm>
            <a:custGeom>
              <a:avLst/>
              <a:gdLst/>
              <a:ahLst/>
              <a:cxnLst/>
              <a:rect l="0" t="0" r="0" b="0"/>
              <a:pathLst>
                <a:path w="81026" h="71374">
                  <a:moveTo>
                    <a:pt x="0" y="35687"/>
                  </a:moveTo>
                  <a:cubicBezTo>
                    <a:pt x="0" y="16002"/>
                    <a:pt x="18161" y="0"/>
                    <a:pt x="40513" y="0"/>
                  </a:cubicBezTo>
                  <a:cubicBezTo>
                    <a:pt x="40513" y="0"/>
                    <a:pt x="40513" y="0"/>
                    <a:pt x="40513" y="0"/>
                  </a:cubicBezTo>
                  <a:lnTo>
                    <a:pt x="40513" y="0"/>
                  </a:lnTo>
                  <a:cubicBezTo>
                    <a:pt x="62865" y="0"/>
                    <a:pt x="81026" y="16002"/>
                    <a:pt x="81026" y="35687"/>
                  </a:cubicBezTo>
                  <a:cubicBezTo>
                    <a:pt x="81026" y="35687"/>
                    <a:pt x="81026" y="35687"/>
                    <a:pt x="81026" y="35687"/>
                  </a:cubicBezTo>
                  <a:lnTo>
                    <a:pt x="81026" y="35687"/>
                  </a:lnTo>
                  <a:cubicBezTo>
                    <a:pt x="81026" y="55499"/>
                    <a:pt x="62865" y="71374"/>
                    <a:pt x="40513" y="71374"/>
                  </a:cubicBezTo>
                  <a:cubicBezTo>
                    <a:pt x="40513" y="71374"/>
                    <a:pt x="40513" y="71374"/>
                    <a:pt x="40513" y="71374"/>
                  </a:cubicBezTo>
                  <a:lnTo>
                    <a:pt x="40513" y="71374"/>
                  </a:lnTo>
                  <a:cubicBezTo>
                    <a:pt x="18161" y="71374"/>
                    <a:pt x="0" y="55499"/>
                    <a:pt x="0" y="35687"/>
                  </a:cubicBezTo>
                  <a:cubicBezTo>
                    <a:pt x="0" y="35687"/>
                    <a:pt x="0" y="35687"/>
                    <a:pt x="0" y="3568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3" name="Shape 610">
              <a:extLst>
                <a:ext uri="{FF2B5EF4-FFF2-40B4-BE49-F238E27FC236}">
                  <a16:creationId xmlns:a16="http://schemas.microsoft.com/office/drawing/2014/main" id="{F5D27702-9D36-034E-8B6A-6F95A94A9F68}"/>
                </a:ext>
              </a:extLst>
            </p:cNvPr>
            <p:cNvSpPr/>
            <p:nvPr/>
          </p:nvSpPr>
          <p:spPr>
            <a:xfrm>
              <a:off x="892048" y="914400"/>
              <a:ext cx="90424" cy="88138"/>
            </a:xfrm>
            <a:custGeom>
              <a:avLst/>
              <a:gdLst/>
              <a:ahLst/>
              <a:cxnLst/>
              <a:rect l="0" t="0" r="0" b="0"/>
              <a:pathLst>
                <a:path w="90424" h="88138">
                  <a:moveTo>
                    <a:pt x="45212" y="0"/>
                  </a:moveTo>
                  <a:cubicBezTo>
                    <a:pt x="70231" y="0"/>
                    <a:pt x="90424" y="19685"/>
                    <a:pt x="90424" y="44069"/>
                  </a:cubicBezTo>
                  <a:cubicBezTo>
                    <a:pt x="90424" y="68326"/>
                    <a:pt x="70231" y="88138"/>
                    <a:pt x="45212" y="88138"/>
                  </a:cubicBezTo>
                  <a:cubicBezTo>
                    <a:pt x="20193" y="88138"/>
                    <a:pt x="0" y="68326"/>
                    <a:pt x="0" y="44069"/>
                  </a:cubicBezTo>
                  <a:cubicBezTo>
                    <a:pt x="0" y="19685"/>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4" name="Shape 611">
              <a:extLst>
                <a:ext uri="{FF2B5EF4-FFF2-40B4-BE49-F238E27FC236}">
                  <a16:creationId xmlns:a16="http://schemas.microsoft.com/office/drawing/2014/main" id="{14EDE6B8-5B23-6D4D-9096-9BCD47C2AAD3}"/>
                </a:ext>
              </a:extLst>
            </p:cNvPr>
            <p:cNvSpPr/>
            <p:nvPr/>
          </p:nvSpPr>
          <p:spPr>
            <a:xfrm>
              <a:off x="892048" y="914400"/>
              <a:ext cx="90424" cy="88138"/>
            </a:xfrm>
            <a:custGeom>
              <a:avLst/>
              <a:gdLst/>
              <a:ahLst/>
              <a:cxnLst/>
              <a:rect l="0" t="0" r="0" b="0"/>
              <a:pathLst>
                <a:path w="90424" h="88138">
                  <a:moveTo>
                    <a:pt x="0" y="44069"/>
                  </a:moveTo>
                  <a:cubicBezTo>
                    <a:pt x="0" y="19685"/>
                    <a:pt x="20193" y="0"/>
                    <a:pt x="45212" y="0"/>
                  </a:cubicBezTo>
                  <a:cubicBezTo>
                    <a:pt x="45212" y="0"/>
                    <a:pt x="45212" y="0"/>
                    <a:pt x="45212" y="0"/>
                  </a:cubicBezTo>
                  <a:lnTo>
                    <a:pt x="45212" y="0"/>
                  </a:lnTo>
                  <a:cubicBezTo>
                    <a:pt x="70231" y="0"/>
                    <a:pt x="90424" y="19685"/>
                    <a:pt x="90424" y="44069"/>
                  </a:cubicBezTo>
                  <a:cubicBezTo>
                    <a:pt x="90424" y="44069"/>
                    <a:pt x="90424" y="44069"/>
                    <a:pt x="90424" y="44069"/>
                  </a:cubicBezTo>
                  <a:lnTo>
                    <a:pt x="90424" y="44069"/>
                  </a:lnTo>
                  <a:cubicBezTo>
                    <a:pt x="90424" y="68326"/>
                    <a:pt x="70231" y="88138"/>
                    <a:pt x="45212" y="88138"/>
                  </a:cubicBezTo>
                  <a:cubicBezTo>
                    <a:pt x="45212" y="88138"/>
                    <a:pt x="45212" y="88138"/>
                    <a:pt x="45212" y="88138"/>
                  </a:cubicBezTo>
                  <a:lnTo>
                    <a:pt x="45212" y="88138"/>
                  </a:lnTo>
                  <a:cubicBezTo>
                    <a:pt x="20193" y="88138"/>
                    <a:pt x="0" y="68326"/>
                    <a:pt x="0" y="44069"/>
                  </a:cubicBezTo>
                  <a:cubicBezTo>
                    <a:pt x="0" y="44069"/>
                    <a:pt x="0" y="44069"/>
                    <a:pt x="0" y="44069"/>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5" name="Shape 612">
              <a:extLst>
                <a:ext uri="{FF2B5EF4-FFF2-40B4-BE49-F238E27FC236}">
                  <a16:creationId xmlns:a16="http://schemas.microsoft.com/office/drawing/2014/main" id="{B38ADE33-9923-884B-99C5-FA427ECB5912}"/>
                </a:ext>
              </a:extLst>
            </p:cNvPr>
            <p:cNvSpPr/>
            <p:nvPr/>
          </p:nvSpPr>
          <p:spPr>
            <a:xfrm>
              <a:off x="2949448" y="1905000"/>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6" name="Shape 613">
              <a:extLst>
                <a:ext uri="{FF2B5EF4-FFF2-40B4-BE49-F238E27FC236}">
                  <a16:creationId xmlns:a16="http://schemas.microsoft.com/office/drawing/2014/main" id="{DBBB4816-FE0E-EC47-99C5-14BE412583D6}"/>
                </a:ext>
              </a:extLst>
            </p:cNvPr>
            <p:cNvSpPr/>
            <p:nvPr/>
          </p:nvSpPr>
          <p:spPr>
            <a:xfrm>
              <a:off x="2949448" y="1905000"/>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614">
              <a:extLst>
                <a:ext uri="{FF2B5EF4-FFF2-40B4-BE49-F238E27FC236}">
                  <a16:creationId xmlns:a16="http://schemas.microsoft.com/office/drawing/2014/main" id="{990CA833-6D9B-5040-B5E2-53B0C00EC092}"/>
                </a:ext>
              </a:extLst>
            </p:cNvPr>
            <p:cNvSpPr/>
            <p:nvPr/>
          </p:nvSpPr>
          <p:spPr>
            <a:xfrm>
              <a:off x="1730756" y="2227977"/>
              <a:ext cx="89281" cy="77454"/>
            </a:xfrm>
            <a:custGeom>
              <a:avLst/>
              <a:gdLst/>
              <a:ahLst/>
              <a:cxnLst/>
              <a:rect l="0" t="0" r="0" b="0"/>
              <a:pathLst>
                <a:path w="89281" h="77454">
                  <a:moveTo>
                    <a:pt x="49107" y="173"/>
                  </a:moveTo>
                  <a:cubicBezTo>
                    <a:pt x="64603" y="691"/>
                    <a:pt x="78295" y="9477"/>
                    <a:pt x="83058" y="23479"/>
                  </a:cubicBezTo>
                  <a:cubicBezTo>
                    <a:pt x="89281" y="42148"/>
                    <a:pt x="77216" y="63103"/>
                    <a:pt x="56007" y="70215"/>
                  </a:cubicBezTo>
                  <a:cubicBezTo>
                    <a:pt x="34925" y="77454"/>
                    <a:pt x="12573" y="68056"/>
                    <a:pt x="6350" y="49387"/>
                  </a:cubicBezTo>
                  <a:cubicBezTo>
                    <a:pt x="0" y="30718"/>
                    <a:pt x="12065" y="9763"/>
                    <a:pt x="33274" y="2524"/>
                  </a:cubicBezTo>
                  <a:cubicBezTo>
                    <a:pt x="38576" y="746"/>
                    <a:pt x="43942" y="0"/>
                    <a:pt x="49107" y="173"/>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8" name="Shape 615">
              <a:extLst>
                <a:ext uri="{FF2B5EF4-FFF2-40B4-BE49-F238E27FC236}">
                  <a16:creationId xmlns:a16="http://schemas.microsoft.com/office/drawing/2014/main" id="{279BA6C4-FADB-2F41-ABA7-3046359D0C7D}"/>
                </a:ext>
              </a:extLst>
            </p:cNvPr>
            <p:cNvSpPr/>
            <p:nvPr/>
          </p:nvSpPr>
          <p:spPr>
            <a:xfrm>
              <a:off x="1730756" y="2223389"/>
              <a:ext cx="89281" cy="82042"/>
            </a:xfrm>
            <a:custGeom>
              <a:avLst/>
              <a:gdLst/>
              <a:ahLst/>
              <a:cxnLst/>
              <a:rect l="0" t="0" r="0" b="0"/>
              <a:pathLst>
                <a:path w="89281" h="82042">
                  <a:moveTo>
                    <a:pt x="6350" y="53975"/>
                  </a:moveTo>
                  <a:cubicBezTo>
                    <a:pt x="0" y="35306"/>
                    <a:pt x="12065" y="14351"/>
                    <a:pt x="33274" y="7112"/>
                  </a:cubicBezTo>
                  <a:cubicBezTo>
                    <a:pt x="33274" y="7112"/>
                    <a:pt x="33274" y="7112"/>
                    <a:pt x="33274" y="7112"/>
                  </a:cubicBezTo>
                  <a:lnTo>
                    <a:pt x="33274" y="7112"/>
                  </a:lnTo>
                  <a:cubicBezTo>
                    <a:pt x="54483" y="0"/>
                    <a:pt x="76708" y="9398"/>
                    <a:pt x="83058" y="28067"/>
                  </a:cubicBezTo>
                  <a:cubicBezTo>
                    <a:pt x="83058" y="28067"/>
                    <a:pt x="83058" y="28067"/>
                    <a:pt x="83058" y="28067"/>
                  </a:cubicBezTo>
                  <a:lnTo>
                    <a:pt x="83058" y="28067"/>
                  </a:lnTo>
                  <a:cubicBezTo>
                    <a:pt x="89281" y="46736"/>
                    <a:pt x="77216" y="67691"/>
                    <a:pt x="56007" y="74803"/>
                  </a:cubicBezTo>
                  <a:cubicBezTo>
                    <a:pt x="56007" y="74803"/>
                    <a:pt x="56007" y="74803"/>
                    <a:pt x="56007" y="74803"/>
                  </a:cubicBezTo>
                  <a:lnTo>
                    <a:pt x="56007" y="74803"/>
                  </a:lnTo>
                  <a:cubicBezTo>
                    <a:pt x="34925" y="82042"/>
                    <a:pt x="12573" y="72644"/>
                    <a:pt x="6350" y="53975"/>
                  </a:cubicBezTo>
                  <a:cubicBezTo>
                    <a:pt x="6350" y="53975"/>
                    <a:pt x="6350" y="53975"/>
                    <a:pt x="6350" y="539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616">
              <a:extLst>
                <a:ext uri="{FF2B5EF4-FFF2-40B4-BE49-F238E27FC236}">
                  <a16:creationId xmlns:a16="http://schemas.microsoft.com/office/drawing/2014/main" id="{EDE54A91-7A6B-D747-80CC-18300D82FD79}"/>
                </a:ext>
              </a:extLst>
            </p:cNvPr>
            <p:cNvSpPr/>
            <p:nvPr/>
          </p:nvSpPr>
          <p:spPr>
            <a:xfrm>
              <a:off x="3846830" y="1012777"/>
              <a:ext cx="99187" cy="83106"/>
            </a:xfrm>
            <a:custGeom>
              <a:avLst/>
              <a:gdLst/>
              <a:ahLst/>
              <a:cxnLst/>
              <a:rect l="0" t="0" r="0" b="0"/>
              <a:pathLst>
                <a:path w="99187" h="83106">
                  <a:moveTo>
                    <a:pt x="55076" y="109"/>
                  </a:moveTo>
                  <a:cubicBezTo>
                    <a:pt x="72287" y="437"/>
                    <a:pt x="87408" y="9604"/>
                    <a:pt x="92456" y="24559"/>
                  </a:cubicBezTo>
                  <a:cubicBezTo>
                    <a:pt x="99187" y="44498"/>
                    <a:pt x="85471" y="67104"/>
                    <a:pt x="61849" y="75105"/>
                  </a:cubicBezTo>
                  <a:cubicBezTo>
                    <a:pt x="38100" y="83106"/>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0" name="Shape 617">
              <a:extLst>
                <a:ext uri="{FF2B5EF4-FFF2-40B4-BE49-F238E27FC236}">
                  <a16:creationId xmlns:a16="http://schemas.microsoft.com/office/drawing/2014/main" id="{B81749FB-AF2A-C54E-B1B3-45335B346058}"/>
                </a:ext>
              </a:extLst>
            </p:cNvPr>
            <p:cNvSpPr/>
            <p:nvPr/>
          </p:nvSpPr>
          <p:spPr>
            <a:xfrm>
              <a:off x="3846830" y="10077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618">
              <a:extLst>
                <a:ext uri="{FF2B5EF4-FFF2-40B4-BE49-F238E27FC236}">
                  <a16:creationId xmlns:a16="http://schemas.microsoft.com/office/drawing/2014/main" id="{10B83B5F-5225-FB46-BC3D-D1AC57BAF7B0}"/>
                </a:ext>
              </a:extLst>
            </p:cNvPr>
            <p:cNvSpPr/>
            <p:nvPr/>
          </p:nvSpPr>
          <p:spPr>
            <a:xfrm>
              <a:off x="3138805" y="2328823"/>
              <a:ext cx="99187" cy="83034"/>
            </a:xfrm>
            <a:custGeom>
              <a:avLst/>
              <a:gdLst/>
              <a:ahLst/>
              <a:cxnLst/>
              <a:rect l="0" t="0" r="0" b="0"/>
              <a:pathLst>
                <a:path w="99187" h="83034">
                  <a:moveTo>
                    <a:pt x="55076" y="91"/>
                  </a:moveTo>
                  <a:cubicBezTo>
                    <a:pt x="72287" y="365"/>
                    <a:pt x="87408" y="9533"/>
                    <a:pt x="92456" y="24487"/>
                  </a:cubicBezTo>
                  <a:cubicBezTo>
                    <a:pt x="99187" y="44426"/>
                    <a:pt x="85471" y="67159"/>
                    <a:pt x="61849" y="75033"/>
                  </a:cubicBezTo>
                  <a:cubicBezTo>
                    <a:pt x="38100" y="83034"/>
                    <a:pt x="13462" y="73382"/>
                    <a:pt x="6731" y="53443"/>
                  </a:cubicBezTo>
                  <a:cubicBezTo>
                    <a:pt x="0" y="33504"/>
                    <a:pt x="13716" y="10898"/>
                    <a:pt x="37465" y="2897"/>
                  </a:cubicBezTo>
                  <a:cubicBezTo>
                    <a:pt x="43370" y="897"/>
                    <a:pt x="49339" y="0"/>
                    <a:pt x="55076" y="91"/>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2" name="Shape 619">
              <a:extLst>
                <a:ext uri="{FF2B5EF4-FFF2-40B4-BE49-F238E27FC236}">
                  <a16:creationId xmlns:a16="http://schemas.microsoft.com/office/drawing/2014/main" id="{3D2D4997-BF34-8A45-98FE-56358A68B1A4}"/>
                </a:ext>
              </a:extLst>
            </p:cNvPr>
            <p:cNvSpPr/>
            <p:nvPr/>
          </p:nvSpPr>
          <p:spPr>
            <a:xfrm>
              <a:off x="3138805" y="2323719"/>
              <a:ext cx="99187" cy="88138"/>
            </a:xfrm>
            <a:custGeom>
              <a:avLst/>
              <a:gdLst/>
              <a:ahLst/>
              <a:cxnLst/>
              <a:rect l="0" t="0" r="0" b="0"/>
              <a:pathLst>
                <a:path w="99187" h="88138">
                  <a:moveTo>
                    <a:pt x="6731" y="58547"/>
                  </a:moveTo>
                  <a:cubicBezTo>
                    <a:pt x="0" y="38608"/>
                    <a:pt x="13716" y="16002"/>
                    <a:pt x="37465" y="8001"/>
                  </a:cubicBezTo>
                  <a:cubicBezTo>
                    <a:pt x="37465" y="8001"/>
                    <a:pt x="37465" y="8001"/>
                    <a:pt x="37465" y="8001"/>
                  </a:cubicBezTo>
                  <a:lnTo>
                    <a:pt x="37465" y="8001"/>
                  </a:lnTo>
                  <a:cubicBezTo>
                    <a:pt x="61087" y="0"/>
                    <a:pt x="85725" y="9652"/>
                    <a:pt x="92456" y="29591"/>
                  </a:cubicBezTo>
                  <a:cubicBezTo>
                    <a:pt x="92456" y="29591"/>
                    <a:pt x="92456" y="29591"/>
                    <a:pt x="92456" y="29591"/>
                  </a:cubicBezTo>
                  <a:lnTo>
                    <a:pt x="92456" y="29591"/>
                  </a:lnTo>
                  <a:cubicBezTo>
                    <a:pt x="99187" y="49530"/>
                    <a:pt x="85471" y="72263"/>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620">
              <a:extLst>
                <a:ext uri="{FF2B5EF4-FFF2-40B4-BE49-F238E27FC236}">
                  <a16:creationId xmlns:a16="http://schemas.microsoft.com/office/drawing/2014/main" id="{B70E33FF-50C6-5F4D-8529-C9E7A4EB7282}"/>
                </a:ext>
              </a:extLst>
            </p:cNvPr>
            <p:cNvSpPr/>
            <p:nvPr/>
          </p:nvSpPr>
          <p:spPr>
            <a:xfrm>
              <a:off x="967105" y="450874"/>
              <a:ext cx="99187" cy="83034"/>
            </a:xfrm>
            <a:custGeom>
              <a:avLst/>
              <a:gdLst/>
              <a:ahLst/>
              <a:cxnLst/>
              <a:rect l="0" t="0" r="0" b="0"/>
              <a:pathLst>
                <a:path w="99187" h="83034">
                  <a:moveTo>
                    <a:pt x="55150" y="91"/>
                  </a:moveTo>
                  <a:cubicBezTo>
                    <a:pt x="72414" y="365"/>
                    <a:pt x="87535" y="9533"/>
                    <a:pt x="92583" y="24487"/>
                  </a:cubicBezTo>
                  <a:cubicBezTo>
                    <a:pt x="99187" y="44426"/>
                    <a:pt x="85471" y="67032"/>
                    <a:pt x="61849" y="75033"/>
                  </a:cubicBezTo>
                  <a:cubicBezTo>
                    <a:pt x="38100" y="83034"/>
                    <a:pt x="13462" y="73382"/>
                    <a:pt x="6731" y="53443"/>
                  </a:cubicBezTo>
                  <a:cubicBezTo>
                    <a:pt x="0" y="33504"/>
                    <a:pt x="13843" y="10771"/>
                    <a:pt x="37465" y="2897"/>
                  </a:cubicBezTo>
                  <a:cubicBezTo>
                    <a:pt x="43402" y="897"/>
                    <a:pt x="49395" y="0"/>
                    <a:pt x="55150" y="91"/>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34" name="Shape 621">
              <a:extLst>
                <a:ext uri="{FF2B5EF4-FFF2-40B4-BE49-F238E27FC236}">
                  <a16:creationId xmlns:a16="http://schemas.microsoft.com/office/drawing/2014/main" id="{BFC92F74-396B-5346-A4EB-60A50849080B}"/>
                </a:ext>
              </a:extLst>
            </p:cNvPr>
            <p:cNvSpPr/>
            <p:nvPr/>
          </p:nvSpPr>
          <p:spPr>
            <a:xfrm>
              <a:off x="967105" y="445770"/>
              <a:ext cx="99187" cy="88138"/>
            </a:xfrm>
            <a:custGeom>
              <a:avLst/>
              <a:gdLst/>
              <a:ahLst/>
              <a:cxnLst/>
              <a:rect l="0" t="0" r="0" b="0"/>
              <a:pathLst>
                <a:path w="99187" h="88138">
                  <a:moveTo>
                    <a:pt x="6731" y="58547"/>
                  </a:moveTo>
                  <a:cubicBezTo>
                    <a:pt x="0" y="38608"/>
                    <a:pt x="13843" y="15875"/>
                    <a:pt x="37465" y="8001"/>
                  </a:cubicBezTo>
                  <a:cubicBezTo>
                    <a:pt x="37465" y="8001"/>
                    <a:pt x="37465" y="8001"/>
                    <a:pt x="37465" y="8001"/>
                  </a:cubicBezTo>
                  <a:lnTo>
                    <a:pt x="37465" y="8001"/>
                  </a:lnTo>
                  <a:cubicBezTo>
                    <a:pt x="61214" y="0"/>
                    <a:pt x="85852" y="9652"/>
                    <a:pt x="92583" y="29591"/>
                  </a:cubicBezTo>
                  <a:cubicBezTo>
                    <a:pt x="92583" y="29591"/>
                    <a:pt x="92583" y="29591"/>
                    <a:pt x="92583" y="29591"/>
                  </a:cubicBezTo>
                  <a:lnTo>
                    <a:pt x="92583"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35" name="Shape 622">
              <a:extLst>
                <a:ext uri="{FF2B5EF4-FFF2-40B4-BE49-F238E27FC236}">
                  <a16:creationId xmlns:a16="http://schemas.microsoft.com/office/drawing/2014/main" id="{F8A1187B-451F-614B-B885-C55DF5864004}"/>
                </a:ext>
              </a:extLst>
            </p:cNvPr>
            <p:cNvSpPr/>
            <p:nvPr/>
          </p:nvSpPr>
          <p:spPr>
            <a:xfrm>
              <a:off x="2554605" y="1368377"/>
              <a:ext cx="99187" cy="83105"/>
            </a:xfrm>
            <a:custGeom>
              <a:avLst/>
              <a:gdLst/>
              <a:ahLst/>
              <a:cxnLst/>
              <a:rect l="0" t="0" r="0" b="0"/>
              <a:pathLst>
                <a:path w="99187" h="83105">
                  <a:moveTo>
                    <a:pt x="55076" y="109"/>
                  </a:moveTo>
                  <a:cubicBezTo>
                    <a:pt x="72287" y="436"/>
                    <a:pt x="87408" y="9604"/>
                    <a:pt x="92456" y="24559"/>
                  </a:cubicBezTo>
                  <a:cubicBezTo>
                    <a:pt x="99187" y="44498"/>
                    <a:pt x="85471" y="67104"/>
                    <a:pt x="61849" y="75105"/>
                  </a:cubicBezTo>
                  <a:cubicBezTo>
                    <a:pt x="38100" y="83105"/>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6" name="Shape 623">
              <a:extLst>
                <a:ext uri="{FF2B5EF4-FFF2-40B4-BE49-F238E27FC236}">
                  <a16:creationId xmlns:a16="http://schemas.microsoft.com/office/drawing/2014/main" id="{7DACA464-F022-6843-A9D4-6AAA9670D154}"/>
                </a:ext>
              </a:extLst>
            </p:cNvPr>
            <p:cNvSpPr/>
            <p:nvPr/>
          </p:nvSpPr>
          <p:spPr>
            <a:xfrm>
              <a:off x="2554605" y="13633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624">
              <a:extLst>
                <a:ext uri="{FF2B5EF4-FFF2-40B4-BE49-F238E27FC236}">
                  <a16:creationId xmlns:a16="http://schemas.microsoft.com/office/drawing/2014/main" id="{593E4A54-2E66-174F-AD7B-B6D9F4680A2B}"/>
                </a:ext>
              </a:extLst>
            </p:cNvPr>
            <p:cNvSpPr/>
            <p:nvPr/>
          </p:nvSpPr>
          <p:spPr>
            <a:xfrm>
              <a:off x="3710559" y="2279388"/>
              <a:ext cx="98298" cy="78748"/>
            </a:xfrm>
            <a:custGeom>
              <a:avLst/>
              <a:gdLst/>
              <a:ahLst/>
              <a:cxnLst/>
              <a:rect l="0" t="0" r="0" b="0"/>
              <a:pathLst>
                <a:path w="98298" h="78748">
                  <a:moveTo>
                    <a:pt x="55283" y="72"/>
                  </a:moveTo>
                  <a:cubicBezTo>
                    <a:pt x="72398" y="0"/>
                    <a:pt x="87281" y="8358"/>
                    <a:pt x="91948" y="22360"/>
                  </a:cubicBezTo>
                  <a:cubicBezTo>
                    <a:pt x="98298" y="41156"/>
                    <a:pt x="84201" y="62746"/>
                    <a:pt x="60579" y="70747"/>
                  </a:cubicBezTo>
                  <a:cubicBezTo>
                    <a:pt x="36830" y="78748"/>
                    <a:pt x="12573" y="69985"/>
                    <a:pt x="6223" y="51316"/>
                  </a:cubicBezTo>
                  <a:cubicBezTo>
                    <a:pt x="0" y="32647"/>
                    <a:pt x="13970" y="11057"/>
                    <a:pt x="37719" y="3056"/>
                  </a:cubicBezTo>
                  <a:cubicBezTo>
                    <a:pt x="43624" y="1056"/>
                    <a:pt x="49578" y="95"/>
                    <a:pt x="55283" y="7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9" name="Shape 625">
              <a:extLst>
                <a:ext uri="{FF2B5EF4-FFF2-40B4-BE49-F238E27FC236}">
                  <a16:creationId xmlns:a16="http://schemas.microsoft.com/office/drawing/2014/main" id="{4797031E-E4DD-6D48-B790-7171DEE15ACD}"/>
                </a:ext>
              </a:extLst>
            </p:cNvPr>
            <p:cNvSpPr/>
            <p:nvPr/>
          </p:nvSpPr>
          <p:spPr>
            <a:xfrm>
              <a:off x="3710559" y="2274443"/>
              <a:ext cx="98298" cy="83693"/>
            </a:xfrm>
            <a:custGeom>
              <a:avLst/>
              <a:gdLst/>
              <a:ahLst/>
              <a:cxnLst/>
              <a:rect l="0" t="0" r="0" b="0"/>
              <a:pathLst>
                <a:path w="98298" h="83693">
                  <a:moveTo>
                    <a:pt x="6223" y="56261"/>
                  </a:moveTo>
                  <a:cubicBezTo>
                    <a:pt x="0" y="37592"/>
                    <a:pt x="13970" y="16002"/>
                    <a:pt x="37719" y="8001"/>
                  </a:cubicBezTo>
                  <a:cubicBezTo>
                    <a:pt x="37719" y="8001"/>
                    <a:pt x="37719" y="8001"/>
                    <a:pt x="37719" y="8001"/>
                  </a:cubicBezTo>
                  <a:lnTo>
                    <a:pt x="37719" y="8001"/>
                  </a:lnTo>
                  <a:cubicBezTo>
                    <a:pt x="61341" y="0"/>
                    <a:pt x="85725" y="8636"/>
                    <a:pt x="91948" y="27305"/>
                  </a:cubicBezTo>
                  <a:cubicBezTo>
                    <a:pt x="91948" y="27305"/>
                    <a:pt x="91948" y="27305"/>
                    <a:pt x="91948" y="27305"/>
                  </a:cubicBezTo>
                  <a:lnTo>
                    <a:pt x="91948" y="27305"/>
                  </a:lnTo>
                  <a:cubicBezTo>
                    <a:pt x="98298" y="46101"/>
                    <a:pt x="84201" y="67691"/>
                    <a:pt x="60579" y="75692"/>
                  </a:cubicBezTo>
                  <a:cubicBezTo>
                    <a:pt x="60579" y="75692"/>
                    <a:pt x="60579" y="75692"/>
                    <a:pt x="60579" y="75692"/>
                  </a:cubicBezTo>
                  <a:lnTo>
                    <a:pt x="60579" y="75692"/>
                  </a:lnTo>
                  <a:cubicBezTo>
                    <a:pt x="36830" y="83693"/>
                    <a:pt x="12573" y="74930"/>
                    <a:pt x="6223" y="56261"/>
                  </a:cubicBezTo>
                  <a:cubicBezTo>
                    <a:pt x="6223" y="56261"/>
                    <a:pt x="6223" y="56261"/>
                    <a:pt x="6223" y="56261"/>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626">
              <a:extLst>
                <a:ext uri="{FF2B5EF4-FFF2-40B4-BE49-F238E27FC236}">
                  <a16:creationId xmlns:a16="http://schemas.microsoft.com/office/drawing/2014/main" id="{35B2E1E0-BD09-BB43-8F3B-6CB0EE694AA4}"/>
                </a:ext>
              </a:extLst>
            </p:cNvPr>
            <p:cNvSpPr/>
            <p:nvPr/>
          </p:nvSpPr>
          <p:spPr>
            <a:xfrm>
              <a:off x="957834" y="1423718"/>
              <a:ext cx="98298" cy="78692"/>
            </a:xfrm>
            <a:custGeom>
              <a:avLst/>
              <a:gdLst/>
              <a:ahLst/>
              <a:cxnLst/>
              <a:rect l="0" t="0" r="0" b="0"/>
              <a:pathLst>
                <a:path w="98298" h="78692">
                  <a:moveTo>
                    <a:pt x="55338" y="36"/>
                  </a:moveTo>
                  <a:cubicBezTo>
                    <a:pt x="72477" y="0"/>
                    <a:pt x="87313" y="8429"/>
                    <a:pt x="92075" y="22431"/>
                  </a:cubicBezTo>
                  <a:cubicBezTo>
                    <a:pt x="98298" y="41100"/>
                    <a:pt x="84201" y="62817"/>
                    <a:pt x="60579" y="70691"/>
                  </a:cubicBezTo>
                  <a:cubicBezTo>
                    <a:pt x="36830" y="78692"/>
                    <a:pt x="12573" y="70056"/>
                    <a:pt x="6223" y="51387"/>
                  </a:cubicBezTo>
                  <a:cubicBezTo>
                    <a:pt x="0" y="32718"/>
                    <a:pt x="14097" y="11001"/>
                    <a:pt x="37719" y="3000"/>
                  </a:cubicBezTo>
                  <a:cubicBezTo>
                    <a:pt x="43656" y="1000"/>
                    <a:pt x="49625" y="48"/>
                    <a:pt x="55338" y="3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1" name="Shape 627">
              <a:extLst>
                <a:ext uri="{FF2B5EF4-FFF2-40B4-BE49-F238E27FC236}">
                  <a16:creationId xmlns:a16="http://schemas.microsoft.com/office/drawing/2014/main" id="{0BB1AECB-93D5-1144-91BA-6F9207FD43DC}"/>
                </a:ext>
              </a:extLst>
            </p:cNvPr>
            <p:cNvSpPr/>
            <p:nvPr/>
          </p:nvSpPr>
          <p:spPr>
            <a:xfrm>
              <a:off x="957834" y="1418717"/>
              <a:ext cx="98298" cy="83693"/>
            </a:xfrm>
            <a:custGeom>
              <a:avLst/>
              <a:gdLst/>
              <a:ahLst/>
              <a:cxnLst/>
              <a:rect l="0" t="0" r="0" b="0"/>
              <a:pathLst>
                <a:path w="98298" h="83693">
                  <a:moveTo>
                    <a:pt x="6223" y="56388"/>
                  </a:moveTo>
                  <a:cubicBezTo>
                    <a:pt x="0" y="37719"/>
                    <a:pt x="14097" y="16002"/>
                    <a:pt x="37719" y="8001"/>
                  </a:cubicBezTo>
                  <a:cubicBezTo>
                    <a:pt x="37719" y="8001"/>
                    <a:pt x="37719" y="8001"/>
                    <a:pt x="37719" y="8001"/>
                  </a:cubicBezTo>
                  <a:lnTo>
                    <a:pt x="37719" y="8001"/>
                  </a:lnTo>
                  <a:cubicBezTo>
                    <a:pt x="61468" y="0"/>
                    <a:pt x="85725" y="8763"/>
                    <a:pt x="92075" y="27432"/>
                  </a:cubicBezTo>
                  <a:cubicBezTo>
                    <a:pt x="92075" y="27432"/>
                    <a:pt x="92075" y="27432"/>
                    <a:pt x="92075" y="27432"/>
                  </a:cubicBezTo>
                  <a:lnTo>
                    <a:pt x="92075" y="27432"/>
                  </a:lnTo>
                  <a:cubicBezTo>
                    <a:pt x="98298" y="46101"/>
                    <a:pt x="84201" y="67818"/>
                    <a:pt x="60579" y="75692"/>
                  </a:cubicBezTo>
                  <a:cubicBezTo>
                    <a:pt x="60579" y="75692"/>
                    <a:pt x="60579" y="75692"/>
                    <a:pt x="60579" y="75692"/>
                  </a:cubicBezTo>
                  <a:lnTo>
                    <a:pt x="60579" y="75692"/>
                  </a:lnTo>
                  <a:cubicBezTo>
                    <a:pt x="36830" y="83693"/>
                    <a:pt x="12573" y="75057"/>
                    <a:pt x="6223" y="56388"/>
                  </a:cubicBezTo>
                  <a:cubicBezTo>
                    <a:pt x="6223" y="56388"/>
                    <a:pt x="6223" y="56388"/>
                    <a:pt x="6223" y="56388"/>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2" name="Shape 628">
              <a:extLst>
                <a:ext uri="{FF2B5EF4-FFF2-40B4-BE49-F238E27FC236}">
                  <a16:creationId xmlns:a16="http://schemas.microsoft.com/office/drawing/2014/main" id="{D0A5FB9A-4775-2749-9DED-F7885308F4C2}"/>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3" name="Shape 629">
              <a:extLst>
                <a:ext uri="{FF2B5EF4-FFF2-40B4-BE49-F238E27FC236}">
                  <a16:creationId xmlns:a16="http://schemas.microsoft.com/office/drawing/2014/main" id="{2DF1CB09-A853-034A-8ACE-03BF4516F657}"/>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4" name="Shape 632">
              <a:extLst>
                <a:ext uri="{FF2B5EF4-FFF2-40B4-BE49-F238E27FC236}">
                  <a16:creationId xmlns:a16="http://schemas.microsoft.com/office/drawing/2014/main" id="{D0F06F8B-7D2B-D94B-A627-C5847205289C}"/>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89535" y="64897"/>
                    <a:pt x="67183" y="77851"/>
                    <a:pt x="42418" y="74295"/>
                  </a:cubicBezTo>
                  <a:cubicBezTo>
                    <a:pt x="17653" y="70612"/>
                    <a:pt x="0" y="51943"/>
                    <a:pt x="2794" y="32385"/>
                  </a:cubicBezTo>
                  <a:cubicBezTo>
                    <a:pt x="5588" y="12827"/>
                    <a:pt x="27940"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5" name="Shape 633">
              <a:extLst>
                <a:ext uri="{FF2B5EF4-FFF2-40B4-BE49-F238E27FC236}">
                  <a16:creationId xmlns:a16="http://schemas.microsoft.com/office/drawing/2014/main" id="{275A6DF6-2492-2D42-B343-00B4B53EE7C7}"/>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92329" y="45339"/>
                    <a:pt x="92329" y="45339"/>
                    <a:pt x="92329" y="45339"/>
                  </a:cubicBezTo>
                  <a:lnTo>
                    <a:pt x="92329" y="45339"/>
                  </a:lnTo>
                  <a:cubicBezTo>
                    <a:pt x="89535" y="64897"/>
                    <a:pt x="67183" y="77851"/>
                    <a:pt x="42418" y="74295"/>
                  </a:cubicBezTo>
                  <a:lnTo>
                    <a:pt x="42418" y="74295"/>
                  </a:lnTo>
                  <a:cubicBezTo>
                    <a:pt x="17653" y="70612"/>
                    <a:pt x="0" y="51943"/>
                    <a:pt x="2794" y="32385"/>
                  </a:cubicBezTo>
                  <a:cubicBezTo>
                    <a:pt x="2794" y="32385"/>
                    <a:pt x="2794" y="32385"/>
                    <a:pt x="2794" y="32385"/>
                  </a:cubicBezTo>
                  <a:lnTo>
                    <a:pt x="2794" y="32385"/>
                  </a:lnTo>
                  <a:cubicBezTo>
                    <a:pt x="5588" y="12827"/>
                    <a:pt x="27940"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6" name="Shape 634">
              <a:extLst>
                <a:ext uri="{FF2B5EF4-FFF2-40B4-BE49-F238E27FC236}">
                  <a16:creationId xmlns:a16="http://schemas.microsoft.com/office/drawing/2014/main" id="{9D1817F8-D80C-8A4B-8A2B-D2F952663740}"/>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7" name="Shape 635">
              <a:extLst>
                <a:ext uri="{FF2B5EF4-FFF2-40B4-BE49-F238E27FC236}">
                  <a16:creationId xmlns:a16="http://schemas.microsoft.com/office/drawing/2014/main" id="{FC8FB33C-5E43-CF47-8BC0-5AB53C0A50B1}"/>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8" name="Shape 636">
              <a:extLst>
                <a:ext uri="{FF2B5EF4-FFF2-40B4-BE49-F238E27FC236}">
                  <a16:creationId xmlns:a16="http://schemas.microsoft.com/office/drawing/2014/main" id="{312DC052-1775-C34A-8B3A-5E24B4A4CA7B}"/>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89535" y="77724"/>
                    <a:pt x="66675" y="94361"/>
                    <a:pt x="41910" y="90678"/>
                  </a:cubicBezTo>
                  <a:cubicBezTo>
                    <a:pt x="17145" y="87122"/>
                    <a:pt x="0" y="64770"/>
                    <a:pt x="3429" y="40640"/>
                  </a:cubicBezTo>
                  <a:cubicBezTo>
                    <a:pt x="6985" y="16510"/>
                    <a:pt x="29845" y="0"/>
                    <a:pt x="54610"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49" name="Shape 637">
              <a:extLst>
                <a:ext uri="{FF2B5EF4-FFF2-40B4-BE49-F238E27FC236}">
                  <a16:creationId xmlns:a16="http://schemas.microsoft.com/office/drawing/2014/main" id="{06D8D283-6773-CA4D-A2CB-3273F8661148}"/>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93091" y="53594"/>
                    <a:pt x="93091" y="53594"/>
                    <a:pt x="93091" y="53594"/>
                  </a:cubicBezTo>
                  <a:lnTo>
                    <a:pt x="93091" y="53594"/>
                  </a:lnTo>
                  <a:cubicBezTo>
                    <a:pt x="89535" y="77724"/>
                    <a:pt x="66675" y="94361"/>
                    <a:pt x="41910" y="90678"/>
                  </a:cubicBezTo>
                  <a:cubicBezTo>
                    <a:pt x="41910" y="90678"/>
                    <a:pt x="41910" y="90678"/>
                    <a:pt x="41910" y="90678"/>
                  </a:cubicBezTo>
                  <a:lnTo>
                    <a:pt x="41910" y="90678"/>
                  </a:lnTo>
                  <a:cubicBezTo>
                    <a:pt x="17145" y="87122"/>
                    <a:pt x="0" y="64770"/>
                    <a:pt x="3429" y="40640"/>
                  </a:cubicBezTo>
                  <a:cubicBezTo>
                    <a:pt x="3429" y="40640"/>
                    <a:pt x="3429" y="40640"/>
                    <a:pt x="3429" y="40640"/>
                  </a:cubicBezTo>
                  <a:lnTo>
                    <a:pt x="3429" y="40640"/>
                  </a:lnTo>
                  <a:cubicBezTo>
                    <a:pt x="6985" y="16510"/>
                    <a:pt x="29845" y="0"/>
                    <a:pt x="54610" y="3556"/>
                  </a:cubicBezTo>
                  <a:cubicBezTo>
                    <a:pt x="54610" y="3556"/>
                    <a:pt x="54610" y="3556"/>
                    <a:pt x="54610"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Shape 638">
              <a:extLst>
                <a:ext uri="{FF2B5EF4-FFF2-40B4-BE49-F238E27FC236}">
                  <a16:creationId xmlns:a16="http://schemas.microsoft.com/office/drawing/2014/main" id="{85D109FC-F2FE-AE47-A6D9-883007D29B66}"/>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0137" y="64008"/>
                    <a:pt x="59817" y="77216"/>
                    <a:pt x="37719" y="73914"/>
                  </a:cubicBezTo>
                  <a:cubicBezTo>
                    <a:pt x="15621" y="70739"/>
                    <a:pt x="0" y="52324"/>
                    <a:pt x="2794" y="32766"/>
                  </a:cubicBezTo>
                  <a:cubicBezTo>
                    <a:pt x="5588"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1" name="Shape 639">
              <a:extLst>
                <a:ext uri="{FF2B5EF4-FFF2-40B4-BE49-F238E27FC236}">
                  <a16:creationId xmlns:a16="http://schemas.microsoft.com/office/drawing/2014/main" id="{CCD62F72-C190-0A40-8301-EFF1AE77A3D5}"/>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2931" y="44450"/>
                    <a:pt x="82931" y="44450"/>
                    <a:pt x="82931" y="44450"/>
                  </a:cubicBezTo>
                  <a:lnTo>
                    <a:pt x="82931" y="44450"/>
                  </a:lnTo>
                  <a:cubicBezTo>
                    <a:pt x="80137" y="64008"/>
                    <a:pt x="59817" y="77216"/>
                    <a:pt x="37719" y="73914"/>
                  </a:cubicBezTo>
                  <a:lnTo>
                    <a:pt x="37719" y="73914"/>
                  </a:lnTo>
                  <a:cubicBezTo>
                    <a:pt x="15621" y="70739"/>
                    <a:pt x="0" y="52324"/>
                    <a:pt x="2794" y="32766"/>
                  </a:cubicBezTo>
                  <a:cubicBezTo>
                    <a:pt x="2794" y="32766"/>
                    <a:pt x="2794" y="32766"/>
                    <a:pt x="2794" y="32766"/>
                  </a:cubicBezTo>
                  <a:lnTo>
                    <a:pt x="2794" y="32766"/>
                  </a:lnTo>
                  <a:cubicBezTo>
                    <a:pt x="5588"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640">
              <a:extLst>
                <a:ext uri="{FF2B5EF4-FFF2-40B4-BE49-F238E27FC236}">
                  <a16:creationId xmlns:a16="http://schemas.microsoft.com/office/drawing/2014/main" id="{E4A86F76-A219-DC49-AB96-5BB4CDE01231}"/>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3" name="Shape 641">
              <a:extLst>
                <a:ext uri="{FF2B5EF4-FFF2-40B4-BE49-F238E27FC236}">
                  <a16:creationId xmlns:a16="http://schemas.microsoft.com/office/drawing/2014/main" id="{8611DD3E-5368-7D41-8B55-B9AFCE460010}"/>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Shape 642">
              <a:extLst>
                <a:ext uri="{FF2B5EF4-FFF2-40B4-BE49-F238E27FC236}">
                  <a16:creationId xmlns:a16="http://schemas.microsoft.com/office/drawing/2014/main" id="{1043BF8C-5A8D-6047-BA4C-AC4E43EFD51D}"/>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89535" y="64897"/>
                    <a:pt x="67183" y="77851"/>
                    <a:pt x="42545" y="74295"/>
                  </a:cubicBezTo>
                  <a:cubicBezTo>
                    <a:pt x="17780" y="70612"/>
                    <a:pt x="0" y="51943"/>
                    <a:pt x="2794" y="32385"/>
                  </a:cubicBezTo>
                  <a:cubicBezTo>
                    <a:pt x="5715" y="12827"/>
                    <a:pt x="28067"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55" name="Shape 643">
              <a:extLst>
                <a:ext uri="{FF2B5EF4-FFF2-40B4-BE49-F238E27FC236}">
                  <a16:creationId xmlns:a16="http://schemas.microsoft.com/office/drawing/2014/main" id="{4CE47E1C-A122-F348-872B-32EB27558708}"/>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92456" y="45339"/>
                    <a:pt x="92456" y="45339"/>
                    <a:pt x="92456" y="45339"/>
                  </a:cubicBezTo>
                  <a:lnTo>
                    <a:pt x="92456" y="45339"/>
                  </a:lnTo>
                  <a:cubicBezTo>
                    <a:pt x="89535" y="64897"/>
                    <a:pt x="67183" y="77851"/>
                    <a:pt x="42545" y="74295"/>
                  </a:cubicBezTo>
                  <a:lnTo>
                    <a:pt x="42545" y="74295"/>
                  </a:lnTo>
                  <a:cubicBezTo>
                    <a:pt x="17780" y="70612"/>
                    <a:pt x="0" y="51943"/>
                    <a:pt x="2794" y="32385"/>
                  </a:cubicBezTo>
                  <a:cubicBezTo>
                    <a:pt x="2794" y="32385"/>
                    <a:pt x="2794" y="32385"/>
                    <a:pt x="2794" y="32385"/>
                  </a:cubicBezTo>
                  <a:lnTo>
                    <a:pt x="2794" y="32385"/>
                  </a:lnTo>
                  <a:cubicBezTo>
                    <a:pt x="5715" y="12827"/>
                    <a:pt x="28067"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56" name="Shape 644">
              <a:extLst>
                <a:ext uri="{FF2B5EF4-FFF2-40B4-BE49-F238E27FC236}">
                  <a16:creationId xmlns:a16="http://schemas.microsoft.com/office/drawing/2014/main" id="{90460D4F-9CED-9A4E-8DCA-F6E5353569CC}"/>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7" name="Shape 645">
              <a:extLst>
                <a:ext uri="{FF2B5EF4-FFF2-40B4-BE49-F238E27FC236}">
                  <a16:creationId xmlns:a16="http://schemas.microsoft.com/office/drawing/2014/main" id="{C8ADFA06-0C08-F04A-B7EB-2E3C25A67214}"/>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646">
              <a:extLst>
                <a:ext uri="{FF2B5EF4-FFF2-40B4-BE49-F238E27FC236}">
                  <a16:creationId xmlns:a16="http://schemas.microsoft.com/office/drawing/2014/main" id="{3CD559D8-1B58-344D-9322-F867B389CB41}"/>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0137" y="76708"/>
                    <a:pt x="59436" y="93599"/>
                    <a:pt x="37338" y="90424"/>
                  </a:cubicBezTo>
                  <a:cubicBezTo>
                    <a:pt x="15113" y="87249"/>
                    <a:pt x="0" y="65151"/>
                    <a:pt x="3556" y="41021"/>
                  </a:cubicBezTo>
                  <a:cubicBezTo>
                    <a:pt x="6985" y="16891"/>
                    <a:pt x="27813" y="0"/>
                    <a:pt x="49911" y="317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9" name="Shape 647">
              <a:extLst>
                <a:ext uri="{FF2B5EF4-FFF2-40B4-BE49-F238E27FC236}">
                  <a16:creationId xmlns:a16="http://schemas.microsoft.com/office/drawing/2014/main" id="{A09F920E-FB2C-E34D-BD1D-416095FCD149}"/>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3693" y="52705"/>
                    <a:pt x="83693" y="52705"/>
                    <a:pt x="83693" y="52705"/>
                  </a:cubicBezTo>
                  <a:lnTo>
                    <a:pt x="83693" y="52705"/>
                  </a:lnTo>
                  <a:cubicBezTo>
                    <a:pt x="80137" y="76708"/>
                    <a:pt x="59436" y="93599"/>
                    <a:pt x="37338" y="90424"/>
                  </a:cubicBezTo>
                  <a:cubicBezTo>
                    <a:pt x="37338" y="90424"/>
                    <a:pt x="37338" y="90424"/>
                    <a:pt x="37338" y="90424"/>
                  </a:cubicBezTo>
                  <a:lnTo>
                    <a:pt x="37338" y="90424"/>
                  </a:lnTo>
                  <a:cubicBezTo>
                    <a:pt x="15113" y="87249"/>
                    <a:pt x="0" y="65151"/>
                    <a:pt x="3556" y="41021"/>
                  </a:cubicBezTo>
                  <a:cubicBezTo>
                    <a:pt x="3556" y="41021"/>
                    <a:pt x="3556" y="41021"/>
                    <a:pt x="3556" y="41021"/>
                  </a:cubicBezTo>
                  <a:lnTo>
                    <a:pt x="3556" y="41021"/>
                  </a:lnTo>
                  <a:cubicBezTo>
                    <a:pt x="6985" y="16891"/>
                    <a:pt x="27813" y="0"/>
                    <a:pt x="49911" y="3175"/>
                  </a:cubicBezTo>
                  <a:cubicBezTo>
                    <a:pt x="49911" y="3175"/>
                    <a:pt x="49911" y="3175"/>
                    <a:pt x="49911" y="31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648">
              <a:extLst>
                <a:ext uri="{FF2B5EF4-FFF2-40B4-BE49-F238E27FC236}">
                  <a16:creationId xmlns:a16="http://schemas.microsoft.com/office/drawing/2014/main" id="{BE450F55-D49B-574E-8199-B0309071CEB3}"/>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7790" y="63627"/>
                    <a:pt x="81407" y="86741"/>
                    <a:pt x="56896" y="91186"/>
                  </a:cubicBezTo>
                  <a:cubicBezTo>
                    <a:pt x="32258" y="95758"/>
                    <a:pt x="8763" y="80010"/>
                    <a:pt x="4445" y="56007"/>
                  </a:cubicBezTo>
                  <a:cubicBezTo>
                    <a:pt x="0" y="32131"/>
                    <a:pt x="16383" y="9017"/>
                    <a:pt x="41021" y="457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1" name="Shape 649">
              <a:extLst>
                <a:ext uri="{FF2B5EF4-FFF2-40B4-BE49-F238E27FC236}">
                  <a16:creationId xmlns:a16="http://schemas.microsoft.com/office/drawing/2014/main" id="{91CCAA6C-0250-8748-B926-15F2586B57D1}"/>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3345" y="39751"/>
                    <a:pt x="93345" y="39751"/>
                    <a:pt x="93345" y="39751"/>
                  </a:cubicBezTo>
                  <a:lnTo>
                    <a:pt x="93345" y="39751"/>
                  </a:lnTo>
                  <a:cubicBezTo>
                    <a:pt x="97790" y="63627"/>
                    <a:pt x="81407" y="86741"/>
                    <a:pt x="56896" y="91186"/>
                  </a:cubicBezTo>
                  <a:cubicBezTo>
                    <a:pt x="56896" y="91186"/>
                    <a:pt x="56896" y="91186"/>
                    <a:pt x="56896" y="91186"/>
                  </a:cubicBezTo>
                  <a:lnTo>
                    <a:pt x="56896" y="91186"/>
                  </a:lnTo>
                  <a:cubicBezTo>
                    <a:pt x="32258" y="95758"/>
                    <a:pt x="8763" y="80010"/>
                    <a:pt x="4445" y="56007"/>
                  </a:cubicBezTo>
                  <a:cubicBezTo>
                    <a:pt x="4445" y="56007"/>
                    <a:pt x="4445" y="56007"/>
                    <a:pt x="4445" y="56007"/>
                  </a:cubicBezTo>
                  <a:lnTo>
                    <a:pt x="4445" y="56007"/>
                  </a:lnTo>
                  <a:cubicBezTo>
                    <a:pt x="0" y="32131"/>
                    <a:pt x="16383" y="9017"/>
                    <a:pt x="41021" y="4572"/>
                  </a:cubicBezTo>
                  <a:cubicBezTo>
                    <a:pt x="41021" y="4572"/>
                    <a:pt x="41021" y="4572"/>
                    <a:pt x="41021" y="457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2" name="Shape 652">
              <a:extLst>
                <a:ext uri="{FF2B5EF4-FFF2-40B4-BE49-F238E27FC236}">
                  <a16:creationId xmlns:a16="http://schemas.microsoft.com/office/drawing/2014/main" id="{B8865109-D274-8D46-B04B-D4BF0C2F4042}"/>
                </a:ext>
              </a:extLst>
            </p:cNvPr>
            <p:cNvSpPr/>
            <p:nvPr/>
          </p:nvSpPr>
          <p:spPr>
            <a:xfrm>
              <a:off x="2159889" y="2668810"/>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3" name="Shape 653">
              <a:extLst>
                <a:ext uri="{FF2B5EF4-FFF2-40B4-BE49-F238E27FC236}">
                  <a16:creationId xmlns:a16="http://schemas.microsoft.com/office/drawing/2014/main" id="{FD2F6194-DA53-C448-9C17-7E60C54DE918}"/>
                </a:ext>
              </a:extLst>
            </p:cNvPr>
            <p:cNvSpPr/>
            <p:nvPr/>
          </p:nvSpPr>
          <p:spPr>
            <a:xfrm>
              <a:off x="2159889" y="2665857"/>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4">
              <a:extLst>
                <a:ext uri="{FF2B5EF4-FFF2-40B4-BE49-F238E27FC236}">
                  <a16:creationId xmlns:a16="http://schemas.microsoft.com/office/drawing/2014/main" id="{CA6F20E4-1770-3441-B098-1D96866E2AA6}"/>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8392" y="64008"/>
                    <a:pt x="74041" y="86741"/>
                    <a:pt x="52070" y="90678"/>
                  </a:cubicBezTo>
                  <a:cubicBezTo>
                    <a:pt x="30099" y="94742"/>
                    <a:pt x="8763" y="78613"/>
                    <a:pt x="4318" y="54737"/>
                  </a:cubicBezTo>
                  <a:cubicBezTo>
                    <a:pt x="0" y="30734"/>
                    <a:pt x="14224" y="8128"/>
                    <a:pt x="36195" y="4064"/>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5" name="Shape 655">
              <a:extLst>
                <a:ext uri="{FF2B5EF4-FFF2-40B4-BE49-F238E27FC236}">
                  <a16:creationId xmlns:a16="http://schemas.microsoft.com/office/drawing/2014/main" id="{80732119-3C4B-AB4C-AE8C-8C720770CC47}"/>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3947" y="40132"/>
                    <a:pt x="83947" y="40132"/>
                    <a:pt x="83947" y="40132"/>
                  </a:cubicBezTo>
                  <a:lnTo>
                    <a:pt x="83947" y="40132"/>
                  </a:lnTo>
                  <a:cubicBezTo>
                    <a:pt x="88392" y="64008"/>
                    <a:pt x="74041" y="86741"/>
                    <a:pt x="52070" y="90678"/>
                  </a:cubicBezTo>
                  <a:cubicBezTo>
                    <a:pt x="52070" y="90678"/>
                    <a:pt x="52070" y="90678"/>
                    <a:pt x="52070" y="90678"/>
                  </a:cubicBezTo>
                  <a:lnTo>
                    <a:pt x="52070" y="90678"/>
                  </a:lnTo>
                  <a:cubicBezTo>
                    <a:pt x="30099" y="94742"/>
                    <a:pt x="8763" y="78613"/>
                    <a:pt x="4318" y="54737"/>
                  </a:cubicBezTo>
                  <a:cubicBezTo>
                    <a:pt x="4318" y="54737"/>
                    <a:pt x="4318" y="54737"/>
                    <a:pt x="4318" y="54737"/>
                  </a:cubicBezTo>
                  <a:lnTo>
                    <a:pt x="4318" y="54737"/>
                  </a:lnTo>
                  <a:cubicBezTo>
                    <a:pt x="0" y="30734"/>
                    <a:pt x="14224" y="8128"/>
                    <a:pt x="36195" y="4064"/>
                  </a:cubicBezTo>
                  <a:cubicBezTo>
                    <a:pt x="36195" y="4064"/>
                    <a:pt x="36195" y="4064"/>
                    <a:pt x="36195" y="406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6" name="Shape 656">
              <a:extLst>
                <a:ext uri="{FF2B5EF4-FFF2-40B4-BE49-F238E27FC236}">
                  <a16:creationId xmlns:a16="http://schemas.microsoft.com/office/drawing/2014/main" id="{2381A647-D09A-C947-BCD4-7D82A020C9F6}"/>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7122" y="54864"/>
                    <a:pt x="72390" y="74930"/>
                    <a:pt x="50419" y="78994"/>
                  </a:cubicBezTo>
                  <a:cubicBezTo>
                    <a:pt x="28448" y="82931"/>
                    <a:pt x="7493" y="69469"/>
                    <a:pt x="3683" y="48768"/>
                  </a:cubicBezTo>
                  <a:cubicBezTo>
                    <a:pt x="0" y="28067"/>
                    <a:pt x="14732" y="8001"/>
                    <a:pt x="36703" y="3937"/>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7" name="Shape 657">
              <a:extLst>
                <a:ext uri="{FF2B5EF4-FFF2-40B4-BE49-F238E27FC236}">
                  <a16:creationId xmlns:a16="http://schemas.microsoft.com/office/drawing/2014/main" id="{E9BBDE5C-BB8D-7643-939C-360D68DA382F}"/>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3439" y="34163"/>
                    <a:pt x="83439" y="34163"/>
                    <a:pt x="83439" y="34163"/>
                  </a:cubicBezTo>
                  <a:lnTo>
                    <a:pt x="83439" y="34163"/>
                  </a:lnTo>
                  <a:cubicBezTo>
                    <a:pt x="87122" y="54864"/>
                    <a:pt x="72390" y="74930"/>
                    <a:pt x="50419" y="78994"/>
                  </a:cubicBezTo>
                  <a:cubicBezTo>
                    <a:pt x="50419" y="78994"/>
                    <a:pt x="50419" y="78994"/>
                    <a:pt x="50419" y="78994"/>
                  </a:cubicBezTo>
                  <a:lnTo>
                    <a:pt x="50419" y="78994"/>
                  </a:lnTo>
                  <a:cubicBezTo>
                    <a:pt x="28448" y="82931"/>
                    <a:pt x="7493" y="69469"/>
                    <a:pt x="3683" y="48768"/>
                  </a:cubicBezTo>
                  <a:cubicBezTo>
                    <a:pt x="3683" y="48768"/>
                    <a:pt x="3683" y="48768"/>
                    <a:pt x="3683" y="48768"/>
                  </a:cubicBezTo>
                  <a:lnTo>
                    <a:pt x="3683" y="48768"/>
                  </a:lnTo>
                  <a:cubicBezTo>
                    <a:pt x="0" y="28067"/>
                    <a:pt x="14732" y="8001"/>
                    <a:pt x="36703" y="3937"/>
                  </a:cubicBezTo>
                  <a:cubicBezTo>
                    <a:pt x="36703" y="3937"/>
                    <a:pt x="36703" y="3937"/>
                    <a:pt x="36703" y="393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8" name="Shape 658">
              <a:extLst>
                <a:ext uri="{FF2B5EF4-FFF2-40B4-BE49-F238E27FC236}">
                  <a16:creationId xmlns:a16="http://schemas.microsoft.com/office/drawing/2014/main" id="{A2A2A68A-6EBE-8E4F-BB3E-7A982AFE8920}"/>
                </a:ext>
              </a:extLst>
            </p:cNvPr>
            <p:cNvSpPr/>
            <p:nvPr/>
          </p:nvSpPr>
          <p:spPr>
            <a:xfrm>
              <a:off x="2164715" y="2161000"/>
              <a:ext cx="96647" cy="80550"/>
            </a:xfrm>
            <a:custGeom>
              <a:avLst/>
              <a:gdLst/>
              <a:ahLst/>
              <a:cxnLst/>
              <a:rect l="0" t="0" r="0" b="0"/>
              <a:pathLst>
                <a:path w="96647" h="80550">
                  <a:moveTo>
                    <a:pt x="59297" y="917"/>
                  </a:moveTo>
                  <a:cubicBezTo>
                    <a:pt x="76335" y="3667"/>
                    <a:pt x="89979" y="14954"/>
                    <a:pt x="92837" y="30385"/>
                  </a:cubicBezTo>
                  <a:cubicBezTo>
                    <a:pt x="96647" y="51086"/>
                    <a:pt x="79756" y="71532"/>
                    <a:pt x="55118" y="76105"/>
                  </a:cubicBezTo>
                  <a:cubicBezTo>
                    <a:pt x="30607" y="80550"/>
                    <a:pt x="7620" y="67469"/>
                    <a:pt x="3810" y="46768"/>
                  </a:cubicBezTo>
                  <a:cubicBezTo>
                    <a:pt x="0" y="26067"/>
                    <a:pt x="16891" y="5620"/>
                    <a:pt x="41402" y="1175"/>
                  </a:cubicBezTo>
                  <a:cubicBezTo>
                    <a:pt x="47562" y="32"/>
                    <a:pt x="53618" y="0"/>
                    <a:pt x="59297" y="917"/>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9" name="Shape 659">
              <a:extLst>
                <a:ext uri="{FF2B5EF4-FFF2-40B4-BE49-F238E27FC236}">
                  <a16:creationId xmlns:a16="http://schemas.microsoft.com/office/drawing/2014/main" id="{0A8A060B-FB2E-D140-B95B-1FF1BD82A3BB}"/>
                </a:ext>
              </a:extLst>
            </p:cNvPr>
            <p:cNvSpPr/>
            <p:nvPr/>
          </p:nvSpPr>
          <p:spPr>
            <a:xfrm>
              <a:off x="2164715" y="2157603"/>
              <a:ext cx="96647" cy="83947"/>
            </a:xfrm>
            <a:custGeom>
              <a:avLst/>
              <a:gdLst/>
              <a:ahLst/>
              <a:cxnLst/>
              <a:rect l="0" t="0" r="0" b="0"/>
              <a:pathLst>
                <a:path w="96647" h="83947">
                  <a:moveTo>
                    <a:pt x="41402" y="4572"/>
                  </a:moveTo>
                  <a:cubicBezTo>
                    <a:pt x="66040" y="0"/>
                    <a:pt x="89027" y="13208"/>
                    <a:pt x="92837" y="33782"/>
                  </a:cubicBezTo>
                  <a:cubicBezTo>
                    <a:pt x="92837" y="33782"/>
                    <a:pt x="92837" y="33782"/>
                    <a:pt x="92837" y="33782"/>
                  </a:cubicBezTo>
                  <a:lnTo>
                    <a:pt x="92837" y="33782"/>
                  </a:lnTo>
                  <a:cubicBezTo>
                    <a:pt x="96647" y="54483"/>
                    <a:pt x="79756" y="74930"/>
                    <a:pt x="55118" y="79502"/>
                  </a:cubicBezTo>
                  <a:lnTo>
                    <a:pt x="55118" y="79502"/>
                  </a:lnTo>
                  <a:cubicBezTo>
                    <a:pt x="30607" y="83947"/>
                    <a:pt x="7620" y="70866"/>
                    <a:pt x="3810" y="50165"/>
                  </a:cubicBezTo>
                  <a:cubicBezTo>
                    <a:pt x="3810" y="50165"/>
                    <a:pt x="3810" y="50165"/>
                    <a:pt x="3810" y="50165"/>
                  </a:cubicBezTo>
                  <a:lnTo>
                    <a:pt x="3810" y="50165"/>
                  </a:lnTo>
                  <a:cubicBezTo>
                    <a:pt x="0" y="29464"/>
                    <a:pt x="16891" y="9017"/>
                    <a:pt x="41402" y="4572"/>
                  </a:cubicBezTo>
                  <a:cubicBezTo>
                    <a:pt x="41402" y="4572"/>
                    <a:pt x="41402" y="4572"/>
                    <a:pt x="41402" y="457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660">
              <a:extLst>
                <a:ext uri="{FF2B5EF4-FFF2-40B4-BE49-F238E27FC236}">
                  <a16:creationId xmlns:a16="http://schemas.microsoft.com/office/drawing/2014/main" id="{A5CCE62D-1C2A-AA48-9970-AFF3D84E59A8}"/>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7282" y="59944"/>
                    <a:pt x="80772" y="81915"/>
                    <a:pt x="56134" y="86360"/>
                  </a:cubicBezTo>
                  <a:cubicBezTo>
                    <a:pt x="31623" y="90932"/>
                    <a:pt x="8255" y="76200"/>
                    <a:pt x="4191" y="53594"/>
                  </a:cubicBezTo>
                  <a:cubicBezTo>
                    <a:pt x="0" y="30988"/>
                    <a:pt x="16510" y="8890"/>
                    <a:pt x="41148" y="444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1" name="Shape 661">
              <a:extLst>
                <a:ext uri="{FF2B5EF4-FFF2-40B4-BE49-F238E27FC236}">
                  <a16:creationId xmlns:a16="http://schemas.microsoft.com/office/drawing/2014/main" id="{A3BC759E-739C-6B4A-ABAE-73526A38401A}"/>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3091" y="37338"/>
                    <a:pt x="93091" y="37338"/>
                    <a:pt x="93091" y="37338"/>
                  </a:cubicBezTo>
                  <a:lnTo>
                    <a:pt x="93091" y="37338"/>
                  </a:lnTo>
                  <a:cubicBezTo>
                    <a:pt x="97282" y="59944"/>
                    <a:pt x="80772" y="81915"/>
                    <a:pt x="56134" y="86360"/>
                  </a:cubicBezTo>
                  <a:cubicBezTo>
                    <a:pt x="56134" y="86360"/>
                    <a:pt x="56134" y="86360"/>
                    <a:pt x="56134" y="86360"/>
                  </a:cubicBezTo>
                  <a:lnTo>
                    <a:pt x="56134" y="86360"/>
                  </a:lnTo>
                  <a:cubicBezTo>
                    <a:pt x="31623" y="90932"/>
                    <a:pt x="8255" y="76200"/>
                    <a:pt x="4191" y="53594"/>
                  </a:cubicBezTo>
                  <a:cubicBezTo>
                    <a:pt x="4191" y="53594"/>
                    <a:pt x="4191" y="53594"/>
                    <a:pt x="4191" y="53594"/>
                  </a:cubicBezTo>
                  <a:lnTo>
                    <a:pt x="4191" y="53594"/>
                  </a:lnTo>
                  <a:cubicBezTo>
                    <a:pt x="0" y="30988"/>
                    <a:pt x="16510" y="8890"/>
                    <a:pt x="41148" y="4445"/>
                  </a:cubicBezTo>
                  <a:cubicBezTo>
                    <a:pt x="41148" y="4445"/>
                    <a:pt x="41148" y="4445"/>
                    <a:pt x="41148"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662">
              <a:extLst>
                <a:ext uri="{FF2B5EF4-FFF2-40B4-BE49-F238E27FC236}">
                  <a16:creationId xmlns:a16="http://schemas.microsoft.com/office/drawing/2014/main" id="{B69F6C22-0EB9-3648-92F4-59E5005587B0}"/>
                </a:ext>
              </a:extLst>
            </p:cNvPr>
            <p:cNvSpPr/>
            <p:nvPr/>
          </p:nvSpPr>
          <p:spPr>
            <a:xfrm>
              <a:off x="3112516" y="2553097"/>
              <a:ext cx="96520" cy="80629"/>
            </a:xfrm>
            <a:custGeom>
              <a:avLst/>
              <a:gdLst/>
              <a:ahLst/>
              <a:cxnLst/>
              <a:rect l="0" t="0" r="0" b="0"/>
              <a:pathLst>
                <a:path w="96520" h="80629">
                  <a:moveTo>
                    <a:pt x="59224" y="925"/>
                  </a:moveTo>
                  <a:cubicBezTo>
                    <a:pt x="76208" y="3699"/>
                    <a:pt x="89853" y="14938"/>
                    <a:pt x="92710" y="30464"/>
                  </a:cubicBezTo>
                  <a:cubicBezTo>
                    <a:pt x="96520" y="51165"/>
                    <a:pt x="79756" y="71612"/>
                    <a:pt x="55118" y="76057"/>
                  </a:cubicBezTo>
                  <a:cubicBezTo>
                    <a:pt x="30480" y="80629"/>
                    <a:pt x="7493" y="67421"/>
                    <a:pt x="3810" y="46720"/>
                  </a:cubicBezTo>
                  <a:cubicBezTo>
                    <a:pt x="0" y="26019"/>
                    <a:pt x="16764" y="5699"/>
                    <a:pt x="41402" y="1127"/>
                  </a:cubicBezTo>
                  <a:cubicBezTo>
                    <a:pt x="47530" y="16"/>
                    <a:pt x="53562" y="0"/>
                    <a:pt x="59224" y="92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3" name="Shape 663">
              <a:extLst>
                <a:ext uri="{FF2B5EF4-FFF2-40B4-BE49-F238E27FC236}">
                  <a16:creationId xmlns:a16="http://schemas.microsoft.com/office/drawing/2014/main" id="{C4AB4FB5-F793-4D48-890D-48BEA4A2B9B6}"/>
                </a:ext>
              </a:extLst>
            </p:cNvPr>
            <p:cNvSpPr/>
            <p:nvPr/>
          </p:nvSpPr>
          <p:spPr>
            <a:xfrm>
              <a:off x="3112516" y="2549779"/>
              <a:ext cx="96520" cy="83947"/>
            </a:xfrm>
            <a:custGeom>
              <a:avLst/>
              <a:gdLst/>
              <a:ahLst/>
              <a:cxnLst/>
              <a:rect l="0" t="0" r="0" b="0"/>
              <a:pathLst>
                <a:path w="96520" h="83947">
                  <a:moveTo>
                    <a:pt x="41402" y="4445"/>
                  </a:moveTo>
                  <a:cubicBezTo>
                    <a:pt x="65913" y="0"/>
                    <a:pt x="88900" y="13081"/>
                    <a:pt x="92710" y="33782"/>
                  </a:cubicBezTo>
                  <a:cubicBezTo>
                    <a:pt x="92710" y="33782"/>
                    <a:pt x="92710" y="33782"/>
                    <a:pt x="92710" y="33782"/>
                  </a:cubicBezTo>
                  <a:lnTo>
                    <a:pt x="92710" y="33782"/>
                  </a:lnTo>
                  <a:cubicBezTo>
                    <a:pt x="96520" y="54483"/>
                    <a:pt x="79756" y="74930"/>
                    <a:pt x="55118" y="79375"/>
                  </a:cubicBezTo>
                  <a:lnTo>
                    <a:pt x="55118" y="79375"/>
                  </a:lnTo>
                  <a:cubicBezTo>
                    <a:pt x="30480" y="83947"/>
                    <a:pt x="7493" y="70739"/>
                    <a:pt x="3810" y="50038"/>
                  </a:cubicBezTo>
                  <a:cubicBezTo>
                    <a:pt x="3810" y="50038"/>
                    <a:pt x="3810" y="50038"/>
                    <a:pt x="3810" y="50038"/>
                  </a:cubicBezTo>
                  <a:lnTo>
                    <a:pt x="3810" y="50038"/>
                  </a:lnTo>
                  <a:cubicBezTo>
                    <a:pt x="0" y="29337"/>
                    <a:pt x="16764" y="9017"/>
                    <a:pt x="41402" y="4445"/>
                  </a:cubicBezTo>
                  <a:cubicBezTo>
                    <a:pt x="41402" y="4445"/>
                    <a:pt x="41402" y="4445"/>
                    <a:pt x="41402"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666">
              <a:extLst>
                <a:ext uri="{FF2B5EF4-FFF2-40B4-BE49-F238E27FC236}">
                  <a16:creationId xmlns:a16="http://schemas.microsoft.com/office/drawing/2014/main" id="{373D4525-BD4D-E340-8CE7-D00E982BFDDB}"/>
                </a:ext>
              </a:extLst>
            </p:cNvPr>
            <p:cNvSpPr/>
            <p:nvPr/>
          </p:nvSpPr>
          <p:spPr>
            <a:xfrm>
              <a:off x="434848" y="0"/>
              <a:ext cx="3124200" cy="3048000"/>
            </a:xfrm>
            <a:custGeom>
              <a:avLst/>
              <a:gdLst/>
              <a:ahLst/>
              <a:cxnLst/>
              <a:rect l="0" t="0" r="0" b="0"/>
              <a:pathLst>
                <a:path w="3124200" h="3048000">
                  <a:moveTo>
                    <a:pt x="0" y="3048000"/>
                  </a:moveTo>
                  <a:lnTo>
                    <a:pt x="31242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dirty="0"/>
            </a:p>
          </p:txBody>
        </p:sp>
        <p:sp>
          <p:nvSpPr>
            <p:cNvPr id="75" name="Rectangle 74">
              <a:extLst>
                <a:ext uri="{FF2B5EF4-FFF2-40B4-BE49-F238E27FC236}">
                  <a16:creationId xmlns:a16="http://schemas.microsoft.com/office/drawing/2014/main" id="{A986FE1B-9F47-A541-B962-EC1BBCD4335B}"/>
                </a:ext>
              </a:extLst>
            </p:cNvPr>
            <p:cNvSpPr/>
            <p:nvPr/>
          </p:nvSpPr>
          <p:spPr>
            <a:xfrm rot="-5399999">
              <a:off x="-988098" y="1169545"/>
              <a:ext cx="2457233" cy="4810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dirty="0">
                  <a:solidFill>
                    <a:srgbClr val="000000"/>
                  </a:solidFill>
                  <a:effectLst/>
                  <a:latin typeface="Calibri" panose="020F0502020204030204" pitchFamily="34" charset="0"/>
                  <a:ea typeface="Calibri" panose="020F0502020204030204" pitchFamily="34" charset="0"/>
                </a:rPr>
                <a:t>Email Length</a:t>
              </a:r>
              <a:endParaRPr lang="en-US" sz="1100" dirty="0">
                <a:solidFill>
                  <a:srgbClr val="000000"/>
                </a:solidFill>
                <a:effectLst/>
                <a:latin typeface="Calibri" panose="020F0502020204030204" pitchFamily="34" charset="0"/>
                <a:ea typeface="Calibri" panose="020F0502020204030204" pitchFamily="34" charset="0"/>
              </a:endParaRPr>
            </a:p>
          </p:txBody>
        </p:sp>
      </p:grpSp>
      <p:grpSp>
        <p:nvGrpSpPr>
          <p:cNvPr id="76" name="Group 75">
            <a:extLst>
              <a:ext uri="{FF2B5EF4-FFF2-40B4-BE49-F238E27FC236}">
                <a16:creationId xmlns:a16="http://schemas.microsoft.com/office/drawing/2014/main" id="{4E74A5B3-C829-674C-8BFD-A87B1C1613E5}"/>
              </a:ext>
            </a:extLst>
          </p:cNvPr>
          <p:cNvGrpSpPr/>
          <p:nvPr/>
        </p:nvGrpSpPr>
        <p:grpSpPr>
          <a:xfrm>
            <a:off x="2896180" y="4739404"/>
            <a:ext cx="3657600" cy="322961"/>
            <a:chOff x="0" y="0"/>
            <a:chExt cx="3657600" cy="322961"/>
          </a:xfrm>
        </p:grpSpPr>
        <p:sp>
          <p:nvSpPr>
            <p:cNvPr id="77" name="Shape 30872">
              <a:extLst>
                <a:ext uri="{FF2B5EF4-FFF2-40B4-BE49-F238E27FC236}">
                  <a16:creationId xmlns:a16="http://schemas.microsoft.com/office/drawing/2014/main" id="{4AA0AB4B-99C6-1E4F-A86B-B97257DA2C11}"/>
                </a:ext>
              </a:extLst>
            </p:cNvPr>
            <p:cNvSpPr/>
            <p:nvPr/>
          </p:nvSpPr>
          <p:spPr>
            <a:xfrm>
              <a:off x="0" y="322961"/>
              <a:ext cx="3657600" cy="0"/>
            </a:xfrm>
            <a:custGeom>
              <a:avLst/>
              <a:gdLst/>
              <a:ahLst/>
              <a:cxnLst/>
              <a:rect l="0" t="0" r="0" b="0"/>
              <a:pathLst>
                <a:path w="3657600">
                  <a:moveTo>
                    <a:pt x="0" y="0"/>
                  </a:moveTo>
                  <a:lnTo>
                    <a:pt x="3657600" y="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30873">
              <a:extLst>
                <a:ext uri="{FF2B5EF4-FFF2-40B4-BE49-F238E27FC236}">
                  <a16:creationId xmlns:a16="http://schemas.microsoft.com/office/drawing/2014/main" id="{7040D53A-057C-DC49-9C77-526DB0029A9D}"/>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89535" y="74041"/>
                    <a:pt x="66802" y="89662"/>
                    <a:pt x="42037" y="86106"/>
                  </a:cubicBezTo>
                  <a:cubicBezTo>
                    <a:pt x="17399" y="82423"/>
                    <a:pt x="0" y="61087"/>
                    <a:pt x="3302" y="38354"/>
                  </a:cubicBezTo>
                  <a:cubicBezTo>
                    <a:pt x="6604" y="15494"/>
                    <a:pt x="29337" y="0"/>
                    <a:pt x="53975"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9" name="Shape 30874">
              <a:extLst>
                <a:ext uri="{FF2B5EF4-FFF2-40B4-BE49-F238E27FC236}">
                  <a16:creationId xmlns:a16="http://schemas.microsoft.com/office/drawing/2014/main" id="{9727358D-71B4-B14F-9E56-E51F79EED7FB}"/>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92837" y="51308"/>
                    <a:pt x="92837" y="51308"/>
                    <a:pt x="92837" y="51308"/>
                  </a:cubicBezTo>
                  <a:lnTo>
                    <a:pt x="92837" y="51308"/>
                  </a:lnTo>
                  <a:cubicBezTo>
                    <a:pt x="89535" y="74041"/>
                    <a:pt x="66802" y="89662"/>
                    <a:pt x="42037" y="86106"/>
                  </a:cubicBezTo>
                  <a:cubicBezTo>
                    <a:pt x="42037" y="86106"/>
                    <a:pt x="42037" y="86106"/>
                    <a:pt x="42037" y="86106"/>
                  </a:cubicBezTo>
                  <a:lnTo>
                    <a:pt x="42037" y="86106"/>
                  </a:lnTo>
                  <a:cubicBezTo>
                    <a:pt x="17399" y="82423"/>
                    <a:pt x="0" y="61087"/>
                    <a:pt x="3302" y="38354"/>
                  </a:cubicBezTo>
                  <a:cubicBezTo>
                    <a:pt x="3302" y="38354"/>
                    <a:pt x="3302" y="38354"/>
                    <a:pt x="3302" y="38354"/>
                  </a:cubicBezTo>
                  <a:lnTo>
                    <a:pt x="3302" y="38354"/>
                  </a:lnTo>
                  <a:cubicBezTo>
                    <a:pt x="6604" y="15494"/>
                    <a:pt x="29337" y="0"/>
                    <a:pt x="53975" y="3556"/>
                  </a:cubicBezTo>
                  <a:cubicBezTo>
                    <a:pt x="53975" y="3556"/>
                    <a:pt x="53975" y="3556"/>
                    <a:pt x="53975"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Shape 30875">
              <a:extLst>
                <a:ext uri="{FF2B5EF4-FFF2-40B4-BE49-F238E27FC236}">
                  <a16:creationId xmlns:a16="http://schemas.microsoft.com/office/drawing/2014/main" id="{0F1C767A-7833-304F-B392-4654A3003C25}"/>
                </a:ext>
              </a:extLst>
            </p:cNvPr>
            <p:cNvSpPr/>
            <p:nvPr/>
          </p:nvSpPr>
          <p:spPr>
            <a:xfrm>
              <a:off x="2182241" y="19971"/>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81" name="Shape 30876">
              <a:extLst>
                <a:ext uri="{FF2B5EF4-FFF2-40B4-BE49-F238E27FC236}">
                  <a16:creationId xmlns:a16="http://schemas.microsoft.com/office/drawing/2014/main" id="{5AAD6463-0B8B-3B43-BB15-A6B0D2C9CCE3}"/>
                </a:ext>
              </a:extLst>
            </p:cNvPr>
            <p:cNvSpPr/>
            <p:nvPr/>
          </p:nvSpPr>
          <p:spPr>
            <a:xfrm>
              <a:off x="2182241" y="17018"/>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87" name="Rectangle 86">
            <a:extLst>
              <a:ext uri="{FF2B5EF4-FFF2-40B4-BE49-F238E27FC236}">
                <a16:creationId xmlns:a16="http://schemas.microsoft.com/office/drawing/2014/main" id="{5AE3793F-394A-B94B-8E71-FF998FC443F1}"/>
              </a:ext>
            </a:extLst>
          </p:cNvPr>
          <p:cNvSpPr/>
          <p:nvPr/>
        </p:nvSpPr>
        <p:spPr>
          <a:xfrm>
            <a:off x="3891138" y="5021328"/>
            <a:ext cx="1692195"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rPr>
              <a:t>New Recipients</a:t>
            </a:r>
            <a:r>
              <a:rPr lang="en-US" dirty="0"/>
              <a:t> </a:t>
            </a:r>
          </a:p>
        </p:txBody>
      </p:sp>
    </p:spTree>
    <p:extLst>
      <p:ext uri="{BB962C8B-B14F-4D97-AF65-F5344CB8AC3E}">
        <p14:creationId xmlns:p14="http://schemas.microsoft.com/office/powerpoint/2010/main" val="2172012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2186740" y="1145176"/>
            <a:ext cx="5459386" cy="45066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Example-Linear 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5E60521-356F-8242-AC09-8855B5E31BAF}"/>
              </a:ext>
            </a:extLst>
          </p:cNvPr>
          <p:cNvGrpSpPr/>
          <p:nvPr/>
        </p:nvGrpSpPr>
        <p:grpSpPr>
          <a:xfrm>
            <a:off x="2485844" y="1571897"/>
            <a:ext cx="3946016" cy="3505200"/>
            <a:chOff x="1" y="0"/>
            <a:chExt cx="3946016" cy="3505200"/>
          </a:xfrm>
        </p:grpSpPr>
        <p:sp>
          <p:nvSpPr>
            <p:cNvPr id="12" name="Shape 598">
              <a:extLst>
                <a:ext uri="{FF2B5EF4-FFF2-40B4-BE49-F238E27FC236}">
                  <a16:creationId xmlns:a16="http://schemas.microsoft.com/office/drawing/2014/main" id="{A7814A80-2961-4045-A0BD-F5C3806AF2FB}"/>
                </a:ext>
              </a:extLst>
            </p:cNvPr>
            <p:cNvSpPr/>
            <p:nvPr/>
          </p:nvSpPr>
          <p:spPr>
            <a:xfrm>
              <a:off x="434848" y="0"/>
              <a:ext cx="0" cy="3505200"/>
            </a:xfrm>
            <a:custGeom>
              <a:avLst/>
              <a:gdLst/>
              <a:ahLst/>
              <a:cxnLst/>
              <a:rect l="0" t="0" r="0" b="0"/>
              <a:pathLst>
                <a:path h="3505200">
                  <a:moveTo>
                    <a:pt x="0" y="0"/>
                  </a:moveTo>
                  <a:lnTo>
                    <a:pt x="0" y="350520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3" name="Shape 600">
              <a:extLst>
                <a:ext uri="{FF2B5EF4-FFF2-40B4-BE49-F238E27FC236}">
                  <a16:creationId xmlns:a16="http://schemas.microsoft.com/office/drawing/2014/main" id="{5A79CC9D-F743-F84B-A605-085F95C76897}"/>
                </a:ext>
              </a:extLst>
            </p:cNvPr>
            <p:cNvSpPr/>
            <p:nvPr/>
          </p:nvSpPr>
          <p:spPr>
            <a:xfrm>
              <a:off x="1561973" y="2822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 name="Shape 601">
              <a:extLst>
                <a:ext uri="{FF2B5EF4-FFF2-40B4-BE49-F238E27FC236}">
                  <a16:creationId xmlns:a16="http://schemas.microsoft.com/office/drawing/2014/main" id="{689613CB-81C0-644C-8F19-0CCA8B5553DC}"/>
                </a:ext>
              </a:extLst>
            </p:cNvPr>
            <p:cNvSpPr/>
            <p:nvPr/>
          </p:nvSpPr>
          <p:spPr>
            <a:xfrm>
              <a:off x="1561973" y="2822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602">
              <a:extLst>
                <a:ext uri="{FF2B5EF4-FFF2-40B4-BE49-F238E27FC236}">
                  <a16:creationId xmlns:a16="http://schemas.microsoft.com/office/drawing/2014/main" id="{D744214F-B146-3146-A9DE-39EEC656623F}"/>
                </a:ext>
              </a:extLst>
            </p:cNvPr>
            <p:cNvSpPr/>
            <p:nvPr/>
          </p:nvSpPr>
          <p:spPr>
            <a:xfrm>
              <a:off x="2184273" y="604774"/>
              <a:ext cx="90424" cy="71501"/>
            </a:xfrm>
            <a:custGeom>
              <a:avLst/>
              <a:gdLst/>
              <a:ahLst/>
              <a:cxnLst/>
              <a:rect l="0" t="0" r="0" b="0"/>
              <a:pathLst>
                <a:path w="90424" h="71501">
                  <a:moveTo>
                    <a:pt x="45212" y="0"/>
                  </a:moveTo>
                  <a:cubicBezTo>
                    <a:pt x="70231" y="0"/>
                    <a:pt x="90424" y="16002"/>
                    <a:pt x="90424" y="35814"/>
                  </a:cubicBezTo>
                  <a:cubicBezTo>
                    <a:pt x="90424" y="55499"/>
                    <a:pt x="70231" y="71501"/>
                    <a:pt x="45212" y="71501"/>
                  </a:cubicBezTo>
                  <a:cubicBezTo>
                    <a:pt x="20193" y="71501"/>
                    <a:pt x="0" y="55499"/>
                    <a:pt x="0" y="35814"/>
                  </a:cubicBezTo>
                  <a:cubicBezTo>
                    <a:pt x="0" y="16002"/>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6" name="Shape 603">
              <a:extLst>
                <a:ext uri="{FF2B5EF4-FFF2-40B4-BE49-F238E27FC236}">
                  <a16:creationId xmlns:a16="http://schemas.microsoft.com/office/drawing/2014/main" id="{2122F043-9AC7-8A46-B8DB-EB943028DEF7}"/>
                </a:ext>
              </a:extLst>
            </p:cNvPr>
            <p:cNvSpPr/>
            <p:nvPr/>
          </p:nvSpPr>
          <p:spPr>
            <a:xfrm>
              <a:off x="2184273" y="604774"/>
              <a:ext cx="90424" cy="71501"/>
            </a:xfrm>
            <a:custGeom>
              <a:avLst/>
              <a:gdLst/>
              <a:ahLst/>
              <a:cxnLst/>
              <a:rect l="0" t="0" r="0" b="0"/>
              <a:pathLst>
                <a:path w="90424" h="71501">
                  <a:moveTo>
                    <a:pt x="0" y="35814"/>
                  </a:moveTo>
                  <a:cubicBezTo>
                    <a:pt x="0" y="16002"/>
                    <a:pt x="20193" y="0"/>
                    <a:pt x="45212" y="0"/>
                  </a:cubicBezTo>
                  <a:cubicBezTo>
                    <a:pt x="45212" y="0"/>
                    <a:pt x="45212" y="0"/>
                    <a:pt x="45212" y="0"/>
                  </a:cubicBezTo>
                  <a:lnTo>
                    <a:pt x="45212" y="0"/>
                  </a:lnTo>
                  <a:cubicBezTo>
                    <a:pt x="70231" y="0"/>
                    <a:pt x="90424" y="16002"/>
                    <a:pt x="90424" y="35814"/>
                  </a:cubicBezTo>
                  <a:cubicBezTo>
                    <a:pt x="90424" y="35814"/>
                    <a:pt x="90424" y="35814"/>
                    <a:pt x="90424" y="35814"/>
                  </a:cubicBezTo>
                  <a:lnTo>
                    <a:pt x="90424" y="35814"/>
                  </a:lnTo>
                  <a:cubicBezTo>
                    <a:pt x="90424" y="55499"/>
                    <a:pt x="70231" y="71501"/>
                    <a:pt x="45212" y="71501"/>
                  </a:cubicBezTo>
                  <a:cubicBezTo>
                    <a:pt x="45212" y="71501"/>
                    <a:pt x="45212" y="71501"/>
                    <a:pt x="45212" y="71501"/>
                  </a:cubicBezTo>
                  <a:lnTo>
                    <a:pt x="45212" y="71501"/>
                  </a:lnTo>
                  <a:cubicBezTo>
                    <a:pt x="20193" y="71501"/>
                    <a:pt x="0" y="55499"/>
                    <a:pt x="0" y="35814"/>
                  </a:cubicBezTo>
                  <a:cubicBezTo>
                    <a:pt x="0" y="35814"/>
                    <a:pt x="0" y="35814"/>
                    <a:pt x="0" y="3581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7" name="Shape 604">
              <a:extLst>
                <a:ext uri="{FF2B5EF4-FFF2-40B4-BE49-F238E27FC236}">
                  <a16:creationId xmlns:a16="http://schemas.microsoft.com/office/drawing/2014/main" id="{B161319E-F06B-FB4D-AC39-9D7489D23817}"/>
                </a:ext>
              </a:extLst>
            </p:cNvPr>
            <p:cNvSpPr/>
            <p:nvPr/>
          </p:nvSpPr>
          <p:spPr>
            <a:xfrm>
              <a:off x="2247773" y="1425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8" name="Shape 605">
              <a:extLst>
                <a:ext uri="{FF2B5EF4-FFF2-40B4-BE49-F238E27FC236}">
                  <a16:creationId xmlns:a16="http://schemas.microsoft.com/office/drawing/2014/main" id="{DD6E1969-27AA-E641-8F64-E862617BAC0B}"/>
                </a:ext>
              </a:extLst>
            </p:cNvPr>
            <p:cNvSpPr/>
            <p:nvPr/>
          </p:nvSpPr>
          <p:spPr>
            <a:xfrm>
              <a:off x="2247773" y="1425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606">
              <a:extLst>
                <a:ext uri="{FF2B5EF4-FFF2-40B4-BE49-F238E27FC236}">
                  <a16:creationId xmlns:a16="http://schemas.microsoft.com/office/drawing/2014/main" id="{160D7AE3-170D-624C-B9FF-3885467DFB96}"/>
                </a:ext>
              </a:extLst>
            </p:cNvPr>
            <p:cNvSpPr/>
            <p:nvPr/>
          </p:nvSpPr>
          <p:spPr>
            <a:xfrm>
              <a:off x="1253998" y="454025"/>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0" name="Shape 607">
              <a:extLst>
                <a:ext uri="{FF2B5EF4-FFF2-40B4-BE49-F238E27FC236}">
                  <a16:creationId xmlns:a16="http://schemas.microsoft.com/office/drawing/2014/main" id="{6348ADA6-A0EC-ED47-A14F-54C95A34E7CC}"/>
                </a:ext>
              </a:extLst>
            </p:cNvPr>
            <p:cNvSpPr/>
            <p:nvPr/>
          </p:nvSpPr>
          <p:spPr>
            <a:xfrm>
              <a:off x="1253998" y="454025"/>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1" name="Shape 608">
              <a:extLst>
                <a:ext uri="{FF2B5EF4-FFF2-40B4-BE49-F238E27FC236}">
                  <a16:creationId xmlns:a16="http://schemas.microsoft.com/office/drawing/2014/main" id="{B972EBD7-5A07-5344-B217-A673508EFB8A}"/>
                </a:ext>
              </a:extLst>
            </p:cNvPr>
            <p:cNvSpPr/>
            <p:nvPr/>
          </p:nvSpPr>
          <p:spPr>
            <a:xfrm>
              <a:off x="1730248" y="1524000"/>
              <a:ext cx="81026" cy="71374"/>
            </a:xfrm>
            <a:custGeom>
              <a:avLst/>
              <a:gdLst/>
              <a:ahLst/>
              <a:cxnLst/>
              <a:rect l="0" t="0" r="0" b="0"/>
              <a:pathLst>
                <a:path w="81026" h="71374">
                  <a:moveTo>
                    <a:pt x="40513" y="0"/>
                  </a:moveTo>
                  <a:cubicBezTo>
                    <a:pt x="62865" y="0"/>
                    <a:pt x="81026" y="16002"/>
                    <a:pt x="81026" y="35687"/>
                  </a:cubicBezTo>
                  <a:cubicBezTo>
                    <a:pt x="81026" y="55499"/>
                    <a:pt x="62865" y="71374"/>
                    <a:pt x="40513" y="71374"/>
                  </a:cubicBezTo>
                  <a:cubicBezTo>
                    <a:pt x="18161" y="71374"/>
                    <a:pt x="0" y="55499"/>
                    <a:pt x="0" y="35687"/>
                  </a:cubicBezTo>
                  <a:cubicBezTo>
                    <a:pt x="0" y="16002"/>
                    <a:pt x="18161" y="0"/>
                    <a:pt x="40513"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2" name="Shape 609">
              <a:extLst>
                <a:ext uri="{FF2B5EF4-FFF2-40B4-BE49-F238E27FC236}">
                  <a16:creationId xmlns:a16="http://schemas.microsoft.com/office/drawing/2014/main" id="{DDF5D7B7-A017-0746-9EDB-B84C9434A07F}"/>
                </a:ext>
              </a:extLst>
            </p:cNvPr>
            <p:cNvSpPr/>
            <p:nvPr/>
          </p:nvSpPr>
          <p:spPr>
            <a:xfrm>
              <a:off x="1730248" y="1524000"/>
              <a:ext cx="81026" cy="71374"/>
            </a:xfrm>
            <a:custGeom>
              <a:avLst/>
              <a:gdLst/>
              <a:ahLst/>
              <a:cxnLst/>
              <a:rect l="0" t="0" r="0" b="0"/>
              <a:pathLst>
                <a:path w="81026" h="71374">
                  <a:moveTo>
                    <a:pt x="0" y="35687"/>
                  </a:moveTo>
                  <a:cubicBezTo>
                    <a:pt x="0" y="16002"/>
                    <a:pt x="18161" y="0"/>
                    <a:pt x="40513" y="0"/>
                  </a:cubicBezTo>
                  <a:cubicBezTo>
                    <a:pt x="40513" y="0"/>
                    <a:pt x="40513" y="0"/>
                    <a:pt x="40513" y="0"/>
                  </a:cubicBezTo>
                  <a:lnTo>
                    <a:pt x="40513" y="0"/>
                  </a:lnTo>
                  <a:cubicBezTo>
                    <a:pt x="62865" y="0"/>
                    <a:pt x="81026" y="16002"/>
                    <a:pt x="81026" y="35687"/>
                  </a:cubicBezTo>
                  <a:cubicBezTo>
                    <a:pt x="81026" y="35687"/>
                    <a:pt x="81026" y="35687"/>
                    <a:pt x="81026" y="35687"/>
                  </a:cubicBezTo>
                  <a:lnTo>
                    <a:pt x="81026" y="35687"/>
                  </a:lnTo>
                  <a:cubicBezTo>
                    <a:pt x="81026" y="55499"/>
                    <a:pt x="62865" y="71374"/>
                    <a:pt x="40513" y="71374"/>
                  </a:cubicBezTo>
                  <a:cubicBezTo>
                    <a:pt x="40513" y="71374"/>
                    <a:pt x="40513" y="71374"/>
                    <a:pt x="40513" y="71374"/>
                  </a:cubicBezTo>
                  <a:lnTo>
                    <a:pt x="40513" y="71374"/>
                  </a:lnTo>
                  <a:cubicBezTo>
                    <a:pt x="18161" y="71374"/>
                    <a:pt x="0" y="55499"/>
                    <a:pt x="0" y="35687"/>
                  </a:cubicBezTo>
                  <a:cubicBezTo>
                    <a:pt x="0" y="35687"/>
                    <a:pt x="0" y="35687"/>
                    <a:pt x="0" y="3568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3" name="Shape 610">
              <a:extLst>
                <a:ext uri="{FF2B5EF4-FFF2-40B4-BE49-F238E27FC236}">
                  <a16:creationId xmlns:a16="http://schemas.microsoft.com/office/drawing/2014/main" id="{F5D27702-9D36-034E-8B6A-6F95A94A9F68}"/>
                </a:ext>
              </a:extLst>
            </p:cNvPr>
            <p:cNvSpPr/>
            <p:nvPr/>
          </p:nvSpPr>
          <p:spPr>
            <a:xfrm>
              <a:off x="892048" y="914400"/>
              <a:ext cx="90424" cy="88138"/>
            </a:xfrm>
            <a:custGeom>
              <a:avLst/>
              <a:gdLst/>
              <a:ahLst/>
              <a:cxnLst/>
              <a:rect l="0" t="0" r="0" b="0"/>
              <a:pathLst>
                <a:path w="90424" h="88138">
                  <a:moveTo>
                    <a:pt x="45212" y="0"/>
                  </a:moveTo>
                  <a:cubicBezTo>
                    <a:pt x="70231" y="0"/>
                    <a:pt x="90424" y="19685"/>
                    <a:pt x="90424" y="44069"/>
                  </a:cubicBezTo>
                  <a:cubicBezTo>
                    <a:pt x="90424" y="68326"/>
                    <a:pt x="70231" y="88138"/>
                    <a:pt x="45212" y="88138"/>
                  </a:cubicBezTo>
                  <a:cubicBezTo>
                    <a:pt x="20193" y="88138"/>
                    <a:pt x="0" y="68326"/>
                    <a:pt x="0" y="44069"/>
                  </a:cubicBezTo>
                  <a:cubicBezTo>
                    <a:pt x="0" y="19685"/>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4" name="Shape 611">
              <a:extLst>
                <a:ext uri="{FF2B5EF4-FFF2-40B4-BE49-F238E27FC236}">
                  <a16:creationId xmlns:a16="http://schemas.microsoft.com/office/drawing/2014/main" id="{14EDE6B8-5B23-6D4D-9096-9BCD47C2AAD3}"/>
                </a:ext>
              </a:extLst>
            </p:cNvPr>
            <p:cNvSpPr/>
            <p:nvPr/>
          </p:nvSpPr>
          <p:spPr>
            <a:xfrm>
              <a:off x="892048" y="914400"/>
              <a:ext cx="90424" cy="88138"/>
            </a:xfrm>
            <a:custGeom>
              <a:avLst/>
              <a:gdLst/>
              <a:ahLst/>
              <a:cxnLst/>
              <a:rect l="0" t="0" r="0" b="0"/>
              <a:pathLst>
                <a:path w="90424" h="88138">
                  <a:moveTo>
                    <a:pt x="0" y="44069"/>
                  </a:moveTo>
                  <a:cubicBezTo>
                    <a:pt x="0" y="19685"/>
                    <a:pt x="20193" y="0"/>
                    <a:pt x="45212" y="0"/>
                  </a:cubicBezTo>
                  <a:cubicBezTo>
                    <a:pt x="45212" y="0"/>
                    <a:pt x="45212" y="0"/>
                    <a:pt x="45212" y="0"/>
                  </a:cubicBezTo>
                  <a:lnTo>
                    <a:pt x="45212" y="0"/>
                  </a:lnTo>
                  <a:cubicBezTo>
                    <a:pt x="70231" y="0"/>
                    <a:pt x="90424" y="19685"/>
                    <a:pt x="90424" y="44069"/>
                  </a:cubicBezTo>
                  <a:cubicBezTo>
                    <a:pt x="90424" y="44069"/>
                    <a:pt x="90424" y="44069"/>
                    <a:pt x="90424" y="44069"/>
                  </a:cubicBezTo>
                  <a:lnTo>
                    <a:pt x="90424" y="44069"/>
                  </a:lnTo>
                  <a:cubicBezTo>
                    <a:pt x="90424" y="68326"/>
                    <a:pt x="70231" y="88138"/>
                    <a:pt x="45212" y="88138"/>
                  </a:cubicBezTo>
                  <a:cubicBezTo>
                    <a:pt x="45212" y="88138"/>
                    <a:pt x="45212" y="88138"/>
                    <a:pt x="45212" y="88138"/>
                  </a:cubicBezTo>
                  <a:lnTo>
                    <a:pt x="45212" y="88138"/>
                  </a:lnTo>
                  <a:cubicBezTo>
                    <a:pt x="20193" y="88138"/>
                    <a:pt x="0" y="68326"/>
                    <a:pt x="0" y="44069"/>
                  </a:cubicBezTo>
                  <a:cubicBezTo>
                    <a:pt x="0" y="44069"/>
                    <a:pt x="0" y="44069"/>
                    <a:pt x="0" y="44069"/>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5" name="Shape 612">
              <a:extLst>
                <a:ext uri="{FF2B5EF4-FFF2-40B4-BE49-F238E27FC236}">
                  <a16:creationId xmlns:a16="http://schemas.microsoft.com/office/drawing/2014/main" id="{B38ADE33-9923-884B-99C5-FA427ECB5912}"/>
                </a:ext>
              </a:extLst>
            </p:cNvPr>
            <p:cNvSpPr/>
            <p:nvPr/>
          </p:nvSpPr>
          <p:spPr>
            <a:xfrm>
              <a:off x="2949448" y="1905000"/>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6" name="Shape 613">
              <a:extLst>
                <a:ext uri="{FF2B5EF4-FFF2-40B4-BE49-F238E27FC236}">
                  <a16:creationId xmlns:a16="http://schemas.microsoft.com/office/drawing/2014/main" id="{DBBB4816-FE0E-EC47-99C5-14BE412583D6}"/>
                </a:ext>
              </a:extLst>
            </p:cNvPr>
            <p:cNvSpPr/>
            <p:nvPr/>
          </p:nvSpPr>
          <p:spPr>
            <a:xfrm>
              <a:off x="2949448" y="1905000"/>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614">
              <a:extLst>
                <a:ext uri="{FF2B5EF4-FFF2-40B4-BE49-F238E27FC236}">
                  <a16:creationId xmlns:a16="http://schemas.microsoft.com/office/drawing/2014/main" id="{990CA833-6D9B-5040-B5E2-53B0C00EC092}"/>
                </a:ext>
              </a:extLst>
            </p:cNvPr>
            <p:cNvSpPr/>
            <p:nvPr/>
          </p:nvSpPr>
          <p:spPr>
            <a:xfrm>
              <a:off x="1730756" y="2227977"/>
              <a:ext cx="89281" cy="77454"/>
            </a:xfrm>
            <a:custGeom>
              <a:avLst/>
              <a:gdLst/>
              <a:ahLst/>
              <a:cxnLst/>
              <a:rect l="0" t="0" r="0" b="0"/>
              <a:pathLst>
                <a:path w="89281" h="77454">
                  <a:moveTo>
                    <a:pt x="49107" y="173"/>
                  </a:moveTo>
                  <a:cubicBezTo>
                    <a:pt x="64603" y="691"/>
                    <a:pt x="78295" y="9477"/>
                    <a:pt x="83058" y="23479"/>
                  </a:cubicBezTo>
                  <a:cubicBezTo>
                    <a:pt x="89281" y="42148"/>
                    <a:pt x="77216" y="63103"/>
                    <a:pt x="56007" y="70215"/>
                  </a:cubicBezTo>
                  <a:cubicBezTo>
                    <a:pt x="34925" y="77454"/>
                    <a:pt x="12573" y="68056"/>
                    <a:pt x="6350" y="49387"/>
                  </a:cubicBezTo>
                  <a:cubicBezTo>
                    <a:pt x="0" y="30718"/>
                    <a:pt x="12065" y="9763"/>
                    <a:pt x="33274" y="2524"/>
                  </a:cubicBezTo>
                  <a:cubicBezTo>
                    <a:pt x="38576" y="746"/>
                    <a:pt x="43942" y="0"/>
                    <a:pt x="49107" y="173"/>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8" name="Shape 615">
              <a:extLst>
                <a:ext uri="{FF2B5EF4-FFF2-40B4-BE49-F238E27FC236}">
                  <a16:creationId xmlns:a16="http://schemas.microsoft.com/office/drawing/2014/main" id="{279BA6C4-FADB-2F41-ABA7-3046359D0C7D}"/>
                </a:ext>
              </a:extLst>
            </p:cNvPr>
            <p:cNvSpPr/>
            <p:nvPr/>
          </p:nvSpPr>
          <p:spPr>
            <a:xfrm>
              <a:off x="1730756" y="2223389"/>
              <a:ext cx="89281" cy="82042"/>
            </a:xfrm>
            <a:custGeom>
              <a:avLst/>
              <a:gdLst/>
              <a:ahLst/>
              <a:cxnLst/>
              <a:rect l="0" t="0" r="0" b="0"/>
              <a:pathLst>
                <a:path w="89281" h="82042">
                  <a:moveTo>
                    <a:pt x="6350" y="53975"/>
                  </a:moveTo>
                  <a:cubicBezTo>
                    <a:pt x="0" y="35306"/>
                    <a:pt x="12065" y="14351"/>
                    <a:pt x="33274" y="7112"/>
                  </a:cubicBezTo>
                  <a:cubicBezTo>
                    <a:pt x="33274" y="7112"/>
                    <a:pt x="33274" y="7112"/>
                    <a:pt x="33274" y="7112"/>
                  </a:cubicBezTo>
                  <a:lnTo>
                    <a:pt x="33274" y="7112"/>
                  </a:lnTo>
                  <a:cubicBezTo>
                    <a:pt x="54483" y="0"/>
                    <a:pt x="76708" y="9398"/>
                    <a:pt x="83058" y="28067"/>
                  </a:cubicBezTo>
                  <a:cubicBezTo>
                    <a:pt x="83058" y="28067"/>
                    <a:pt x="83058" y="28067"/>
                    <a:pt x="83058" y="28067"/>
                  </a:cubicBezTo>
                  <a:lnTo>
                    <a:pt x="83058" y="28067"/>
                  </a:lnTo>
                  <a:cubicBezTo>
                    <a:pt x="89281" y="46736"/>
                    <a:pt x="77216" y="67691"/>
                    <a:pt x="56007" y="74803"/>
                  </a:cubicBezTo>
                  <a:cubicBezTo>
                    <a:pt x="56007" y="74803"/>
                    <a:pt x="56007" y="74803"/>
                    <a:pt x="56007" y="74803"/>
                  </a:cubicBezTo>
                  <a:lnTo>
                    <a:pt x="56007" y="74803"/>
                  </a:lnTo>
                  <a:cubicBezTo>
                    <a:pt x="34925" y="82042"/>
                    <a:pt x="12573" y="72644"/>
                    <a:pt x="6350" y="53975"/>
                  </a:cubicBezTo>
                  <a:cubicBezTo>
                    <a:pt x="6350" y="53975"/>
                    <a:pt x="6350" y="53975"/>
                    <a:pt x="6350" y="539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616">
              <a:extLst>
                <a:ext uri="{FF2B5EF4-FFF2-40B4-BE49-F238E27FC236}">
                  <a16:creationId xmlns:a16="http://schemas.microsoft.com/office/drawing/2014/main" id="{EDE54A91-7A6B-D747-80CC-18300D82FD79}"/>
                </a:ext>
              </a:extLst>
            </p:cNvPr>
            <p:cNvSpPr/>
            <p:nvPr/>
          </p:nvSpPr>
          <p:spPr>
            <a:xfrm>
              <a:off x="3846830" y="1012777"/>
              <a:ext cx="99187" cy="83106"/>
            </a:xfrm>
            <a:custGeom>
              <a:avLst/>
              <a:gdLst/>
              <a:ahLst/>
              <a:cxnLst/>
              <a:rect l="0" t="0" r="0" b="0"/>
              <a:pathLst>
                <a:path w="99187" h="83106">
                  <a:moveTo>
                    <a:pt x="55076" y="109"/>
                  </a:moveTo>
                  <a:cubicBezTo>
                    <a:pt x="72287" y="437"/>
                    <a:pt x="87408" y="9604"/>
                    <a:pt x="92456" y="24559"/>
                  </a:cubicBezTo>
                  <a:cubicBezTo>
                    <a:pt x="99187" y="44498"/>
                    <a:pt x="85471" y="67104"/>
                    <a:pt x="61849" y="75105"/>
                  </a:cubicBezTo>
                  <a:cubicBezTo>
                    <a:pt x="38100" y="83106"/>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0" name="Shape 617">
              <a:extLst>
                <a:ext uri="{FF2B5EF4-FFF2-40B4-BE49-F238E27FC236}">
                  <a16:creationId xmlns:a16="http://schemas.microsoft.com/office/drawing/2014/main" id="{B81749FB-AF2A-C54E-B1B3-45335B346058}"/>
                </a:ext>
              </a:extLst>
            </p:cNvPr>
            <p:cNvSpPr/>
            <p:nvPr/>
          </p:nvSpPr>
          <p:spPr>
            <a:xfrm>
              <a:off x="3846830" y="10077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618">
              <a:extLst>
                <a:ext uri="{FF2B5EF4-FFF2-40B4-BE49-F238E27FC236}">
                  <a16:creationId xmlns:a16="http://schemas.microsoft.com/office/drawing/2014/main" id="{10B83B5F-5225-FB46-BC3D-D1AC57BAF7B0}"/>
                </a:ext>
              </a:extLst>
            </p:cNvPr>
            <p:cNvSpPr/>
            <p:nvPr/>
          </p:nvSpPr>
          <p:spPr>
            <a:xfrm>
              <a:off x="3138805" y="2328823"/>
              <a:ext cx="99187" cy="83034"/>
            </a:xfrm>
            <a:custGeom>
              <a:avLst/>
              <a:gdLst/>
              <a:ahLst/>
              <a:cxnLst/>
              <a:rect l="0" t="0" r="0" b="0"/>
              <a:pathLst>
                <a:path w="99187" h="83034">
                  <a:moveTo>
                    <a:pt x="55076" y="91"/>
                  </a:moveTo>
                  <a:cubicBezTo>
                    <a:pt x="72287" y="365"/>
                    <a:pt x="87408" y="9533"/>
                    <a:pt x="92456" y="24487"/>
                  </a:cubicBezTo>
                  <a:cubicBezTo>
                    <a:pt x="99187" y="44426"/>
                    <a:pt x="85471" y="67159"/>
                    <a:pt x="61849" y="75033"/>
                  </a:cubicBezTo>
                  <a:cubicBezTo>
                    <a:pt x="38100" y="83034"/>
                    <a:pt x="13462" y="73382"/>
                    <a:pt x="6731" y="53443"/>
                  </a:cubicBezTo>
                  <a:cubicBezTo>
                    <a:pt x="0" y="33504"/>
                    <a:pt x="13716" y="10898"/>
                    <a:pt x="37465" y="2897"/>
                  </a:cubicBezTo>
                  <a:cubicBezTo>
                    <a:pt x="43370" y="897"/>
                    <a:pt x="49339" y="0"/>
                    <a:pt x="55076" y="91"/>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2" name="Shape 619">
              <a:extLst>
                <a:ext uri="{FF2B5EF4-FFF2-40B4-BE49-F238E27FC236}">
                  <a16:creationId xmlns:a16="http://schemas.microsoft.com/office/drawing/2014/main" id="{3D2D4997-BF34-8A45-98FE-56358A68B1A4}"/>
                </a:ext>
              </a:extLst>
            </p:cNvPr>
            <p:cNvSpPr/>
            <p:nvPr/>
          </p:nvSpPr>
          <p:spPr>
            <a:xfrm>
              <a:off x="3138805" y="2323719"/>
              <a:ext cx="99187" cy="88138"/>
            </a:xfrm>
            <a:custGeom>
              <a:avLst/>
              <a:gdLst/>
              <a:ahLst/>
              <a:cxnLst/>
              <a:rect l="0" t="0" r="0" b="0"/>
              <a:pathLst>
                <a:path w="99187" h="88138">
                  <a:moveTo>
                    <a:pt x="6731" y="58547"/>
                  </a:moveTo>
                  <a:cubicBezTo>
                    <a:pt x="0" y="38608"/>
                    <a:pt x="13716" y="16002"/>
                    <a:pt x="37465" y="8001"/>
                  </a:cubicBezTo>
                  <a:cubicBezTo>
                    <a:pt x="37465" y="8001"/>
                    <a:pt x="37465" y="8001"/>
                    <a:pt x="37465" y="8001"/>
                  </a:cubicBezTo>
                  <a:lnTo>
                    <a:pt x="37465" y="8001"/>
                  </a:lnTo>
                  <a:cubicBezTo>
                    <a:pt x="61087" y="0"/>
                    <a:pt x="85725" y="9652"/>
                    <a:pt x="92456" y="29591"/>
                  </a:cubicBezTo>
                  <a:cubicBezTo>
                    <a:pt x="92456" y="29591"/>
                    <a:pt x="92456" y="29591"/>
                    <a:pt x="92456" y="29591"/>
                  </a:cubicBezTo>
                  <a:lnTo>
                    <a:pt x="92456" y="29591"/>
                  </a:lnTo>
                  <a:cubicBezTo>
                    <a:pt x="99187" y="49530"/>
                    <a:pt x="85471" y="72263"/>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620">
              <a:extLst>
                <a:ext uri="{FF2B5EF4-FFF2-40B4-BE49-F238E27FC236}">
                  <a16:creationId xmlns:a16="http://schemas.microsoft.com/office/drawing/2014/main" id="{B70E33FF-50C6-5F4D-8529-C9E7A4EB7282}"/>
                </a:ext>
              </a:extLst>
            </p:cNvPr>
            <p:cNvSpPr/>
            <p:nvPr/>
          </p:nvSpPr>
          <p:spPr>
            <a:xfrm>
              <a:off x="967105" y="450874"/>
              <a:ext cx="99187" cy="83034"/>
            </a:xfrm>
            <a:custGeom>
              <a:avLst/>
              <a:gdLst/>
              <a:ahLst/>
              <a:cxnLst/>
              <a:rect l="0" t="0" r="0" b="0"/>
              <a:pathLst>
                <a:path w="99187" h="83034">
                  <a:moveTo>
                    <a:pt x="55150" y="91"/>
                  </a:moveTo>
                  <a:cubicBezTo>
                    <a:pt x="72414" y="365"/>
                    <a:pt x="87535" y="9533"/>
                    <a:pt x="92583" y="24487"/>
                  </a:cubicBezTo>
                  <a:cubicBezTo>
                    <a:pt x="99187" y="44426"/>
                    <a:pt x="85471" y="67032"/>
                    <a:pt x="61849" y="75033"/>
                  </a:cubicBezTo>
                  <a:cubicBezTo>
                    <a:pt x="38100" y="83034"/>
                    <a:pt x="13462" y="73382"/>
                    <a:pt x="6731" y="53443"/>
                  </a:cubicBezTo>
                  <a:cubicBezTo>
                    <a:pt x="0" y="33504"/>
                    <a:pt x="13843" y="10771"/>
                    <a:pt x="37465" y="2897"/>
                  </a:cubicBezTo>
                  <a:cubicBezTo>
                    <a:pt x="43402" y="897"/>
                    <a:pt x="49395" y="0"/>
                    <a:pt x="55150" y="91"/>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34" name="Shape 621">
              <a:extLst>
                <a:ext uri="{FF2B5EF4-FFF2-40B4-BE49-F238E27FC236}">
                  <a16:creationId xmlns:a16="http://schemas.microsoft.com/office/drawing/2014/main" id="{BFC92F74-396B-5346-A4EB-60A50849080B}"/>
                </a:ext>
              </a:extLst>
            </p:cNvPr>
            <p:cNvSpPr/>
            <p:nvPr/>
          </p:nvSpPr>
          <p:spPr>
            <a:xfrm>
              <a:off x="967105" y="445770"/>
              <a:ext cx="99187" cy="88138"/>
            </a:xfrm>
            <a:custGeom>
              <a:avLst/>
              <a:gdLst/>
              <a:ahLst/>
              <a:cxnLst/>
              <a:rect l="0" t="0" r="0" b="0"/>
              <a:pathLst>
                <a:path w="99187" h="88138">
                  <a:moveTo>
                    <a:pt x="6731" y="58547"/>
                  </a:moveTo>
                  <a:cubicBezTo>
                    <a:pt x="0" y="38608"/>
                    <a:pt x="13843" y="15875"/>
                    <a:pt x="37465" y="8001"/>
                  </a:cubicBezTo>
                  <a:cubicBezTo>
                    <a:pt x="37465" y="8001"/>
                    <a:pt x="37465" y="8001"/>
                    <a:pt x="37465" y="8001"/>
                  </a:cubicBezTo>
                  <a:lnTo>
                    <a:pt x="37465" y="8001"/>
                  </a:lnTo>
                  <a:cubicBezTo>
                    <a:pt x="61214" y="0"/>
                    <a:pt x="85852" y="9652"/>
                    <a:pt x="92583" y="29591"/>
                  </a:cubicBezTo>
                  <a:cubicBezTo>
                    <a:pt x="92583" y="29591"/>
                    <a:pt x="92583" y="29591"/>
                    <a:pt x="92583" y="29591"/>
                  </a:cubicBezTo>
                  <a:lnTo>
                    <a:pt x="92583"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35" name="Shape 622">
              <a:extLst>
                <a:ext uri="{FF2B5EF4-FFF2-40B4-BE49-F238E27FC236}">
                  <a16:creationId xmlns:a16="http://schemas.microsoft.com/office/drawing/2014/main" id="{F8A1187B-451F-614B-B885-C55DF5864004}"/>
                </a:ext>
              </a:extLst>
            </p:cNvPr>
            <p:cNvSpPr/>
            <p:nvPr/>
          </p:nvSpPr>
          <p:spPr>
            <a:xfrm>
              <a:off x="2554605" y="1368377"/>
              <a:ext cx="99187" cy="83105"/>
            </a:xfrm>
            <a:custGeom>
              <a:avLst/>
              <a:gdLst/>
              <a:ahLst/>
              <a:cxnLst/>
              <a:rect l="0" t="0" r="0" b="0"/>
              <a:pathLst>
                <a:path w="99187" h="83105">
                  <a:moveTo>
                    <a:pt x="55076" y="109"/>
                  </a:moveTo>
                  <a:cubicBezTo>
                    <a:pt x="72287" y="436"/>
                    <a:pt x="87408" y="9604"/>
                    <a:pt x="92456" y="24559"/>
                  </a:cubicBezTo>
                  <a:cubicBezTo>
                    <a:pt x="99187" y="44498"/>
                    <a:pt x="85471" y="67104"/>
                    <a:pt x="61849" y="75105"/>
                  </a:cubicBezTo>
                  <a:cubicBezTo>
                    <a:pt x="38100" y="83105"/>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6" name="Shape 623">
              <a:extLst>
                <a:ext uri="{FF2B5EF4-FFF2-40B4-BE49-F238E27FC236}">
                  <a16:creationId xmlns:a16="http://schemas.microsoft.com/office/drawing/2014/main" id="{7DACA464-F022-6843-A9D4-6AAA9670D154}"/>
                </a:ext>
              </a:extLst>
            </p:cNvPr>
            <p:cNvSpPr/>
            <p:nvPr/>
          </p:nvSpPr>
          <p:spPr>
            <a:xfrm>
              <a:off x="2554605" y="13633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624">
              <a:extLst>
                <a:ext uri="{FF2B5EF4-FFF2-40B4-BE49-F238E27FC236}">
                  <a16:creationId xmlns:a16="http://schemas.microsoft.com/office/drawing/2014/main" id="{593E4A54-2E66-174F-AD7B-B6D9F4680A2B}"/>
                </a:ext>
              </a:extLst>
            </p:cNvPr>
            <p:cNvSpPr/>
            <p:nvPr/>
          </p:nvSpPr>
          <p:spPr>
            <a:xfrm>
              <a:off x="3710559" y="2279388"/>
              <a:ext cx="98298" cy="78748"/>
            </a:xfrm>
            <a:custGeom>
              <a:avLst/>
              <a:gdLst/>
              <a:ahLst/>
              <a:cxnLst/>
              <a:rect l="0" t="0" r="0" b="0"/>
              <a:pathLst>
                <a:path w="98298" h="78748">
                  <a:moveTo>
                    <a:pt x="55283" y="72"/>
                  </a:moveTo>
                  <a:cubicBezTo>
                    <a:pt x="72398" y="0"/>
                    <a:pt x="87281" y="8358"/>
                    <a:pt x="91948" y="22360"/>
                  </a:cubicBezTo>
                  <a:cubicBezTo>
                    <a:pt x="98298" y="41156"/>
                    <a:pt x="84201" y="62746"/>
                    <a:pt x="60579" y="70747"/>
                  </a:cubicBezTo>
                  <a:cubicBezTo>
                    <a:pt x="36830" y="78748"/>
                    <a:pt x="12573" y="69985"/>
                    <a:pt x="6223" y="51316"/>
                  </a:cubicBezTo>
                  <a:cubicBezTo>
                    <a:pt x="0" y="32647"/>
                    <a:pt x="13970" y="11057"/>
                    <a:pt x="37719" y="3056"/>
                  </a:cubicBezTo>
                  <a:cubicBezTo>
                    <a:pt x="43624" y="1056"/>
                    <a:pt x="49578" y="95"/>
                    <a:pt x="55283" y="7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9" name="Shape 625">
              <a:extLst>
                <a:ext uri="{FF2B5EF4-FFF2-40B4-BE49-F238E27FC236}">
                  <a16:creationId xmlns:a16="http://schemas.microsoft.com/office/drawing/2014/main" id="{4797031E-E4DD-6D48-B790-7171DEE15ACD}"/>
                </a:ext>
              </a:extLst>
            </p:cNvPr>
            <p:cNvSpPr/>
            <p:nvPr/>
          </p:nvSpPr>
          <p:spPr>
            <a:xfrm>
              <a:off x="3710559" y="2274443"/>
              <a:ext cx="98298" cy="83693"/>
            </a:xfrm>
            <a:custGeom>
              <a:avLst/>
              <a:gdLst/>
              <a:ahLst/>
              <a:cxnLst/>
              <a:rect l="0" t="0" r="0" b="0"/>
              <a:pathLst>
                <a:path w="98298" h="83693">
                  <a:moveTo>
                    <a:pt x="6223" y="56261"/>
                  </a:moveTo>
                  <a:cubicBezTo>
                    <a:pt x="0" y="37592"/>
                    <a:pt x="13970" y="16002"/>
                    <a:pt x="37719" y="8001"/>
                  </a:cubicBezTo>
                  <a:cubicBezTo>
                    <a:pt x="37719" y="8001"/>
                    <a:pt x="37719" y="8001"/>
                    <a:pt x="37719" y="8001"/>
                  </a:cubicBezTo>
                  <a:lnTo>
                    <a:pt x="37719" y="8001"/>
                  </a:lnTo>
                  <a:cubicBezTo>
                    <a:pt x="61341" y="0"/>
                    <a:pt x="85725" y="8636"/>
                    <a:pt x="91948" y="27305"/>
                  </a:cubicBezTo>
                  <a:cubicBezTo>
                    <a:pt x="91948" y="27305"/>
                    <a:pt x="91948" y="27305"/>
                    <a:pt x="91948" y="27305"/>
                  </a:cubicBezTo>
                  <a:lnTo>
                    <a:pt x="91948" y="27305"/>
                  </a:lnTo>
                  <a:cubicBezTo>
                    <a:pt x="98298" y="46101"/>
                    <a:pt x="84201" y="67691"/>
                    <a:pt x="60579" y="75692"/>
                  </a:cubicBezTo>
                  <a:cubicBezTo>
                    <a:pt x="60579" y="75692"/>
                    <a:pt x="60579" y="75692"/>
                    <a:pt x="60579" y="75692"/>
                  </a:cubicBezTo>
                  <a:lnTo>
                    <a:pt x="60579" y="75692"/>
                  </a:lnTo>
                  <a:cubicBezTo>
                    <a:pt x="36830" y="83693"/>
                    <a:pt x="12573" y="74930"/>
                    <a:pt x="6223" y="56261"/>
                  </a:cubicBezTo>
                  <a:cubicBezTo>
                    <a:pt x="6223" y="56261"/>
                    <a:pt x="6223" y="56261"/>
                    <a:pt x="6223" y="56261"/>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626">
              <a:extLst>
                <a:ext uri="{FF2B5EF4-FFF2-40B4-BE49-F238E27FC236}">
                  <a16:creationId xmlns:a16="http://schemas.microsoft.com/office/drawing/2014/main" id="{35B2E1E0-BD09-BB43-8F3B-6CB0EE694AA4}"/>
                </a:ext>
              </a:extLst>
            </p:cNvPr>
            <p:cNvSpPr/>
            <p:nvPr/>
          </p:nvSpPr>
          <p:spPr>
            <a:xfrm>
              <a:off x="957834" y="1423718"/>
              <a:ext cx="98298" cy="78692"/>
            </a:xfrm>
            <a:custGeom>
              <a:avLst/>
              <a:gdLst/>
              <a:ahLst/>
              <a:cxnLst/>
              <a:rect l="0" t="0" r="0" b="0"/>
              <a:pathLst>
                <a:path w="98298" h="78692">
                  <a:moveTo>
                    <a:pt x="55338" y="36"/>
                  </a:moveTo>
                  <a:cubicBezTo>
                    <a:pt x="72477" y="0"/>
                    <a:pt x="87313" y="8429"/>
                    <a:pt x="92075" y="22431"/>
                  </a:cubicBezTo>
                  <a:cubicBezTo>
                    <a:pt x="98298" y="41100"/>
                    <a:pt x="84201" y="62817"/>
                    <a:pt x="60579" y="70691"/>
                  </a:cubicBezTo>
                  <a:cubicBezTo>
                    <a:pt x="36830" y="78692"/>
                    <a:pt x="12573" y="70056"/>
                    <a:pt x="6223" y="51387"/>
                  </a:cubicBezTo>
                  <a:cubicBezTo>
                    <a:pt x="0" y="32718"/>
                    <a:pt x="14097" y="11001"/>
                    <a:pt x="37719" y="3000"/>
                  </a:cubicBezTo>
                  <a:cubicBezTo>
                    <a:pt x="43656" y="1000"/>
                    <a:pt x="49625" y="48"/>
                    <a:pt x="55338" y="3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1" name="Shape 627">
              <a:extLst>
                <a:ext uri="{FF2B5EF4-FFF2-40B4-BE49-F238E27FC236}">
                  <a16:creationId xmlns:a16="http://schemas.microsoft.com/office/drawing/2014/main" id="{0BB1AECB-93D5-1144-91BA-6F9207FD43DC}"/>
                </a:ext>
              </a:extLst>
            </p:cNvPr>
            <p:cNvSpPr/>
            <p:nvPr/>
          </p:nvSpPr>
          <p:spPr>
            <a:xfrm>
              <a:off x="957834" y="1418717"/>
              <a:ext cx="98298" cy="83693"/>
            </a:xfrm>
            <a:custGeom>
              <a:avLst/>
              <a:gdLst/>
              <a:ahLst/>
              <a:cxnLst/>
              <a:rect l="0" t="0" r="0" b="0"/>
              <a:pathLst>
                <a:path w="98298" h="83693">
                  <a:moveTo>
                    <a:pt x="6223" y="56388"/>
                  </a:moveTo>
                  <a:cubicBezTo>
                    <a:pt x="0" y="37719"/>
                    <a:pt x="14097" y="16002"/>
                    <a:pt x="37719" y="8001"/>
                  </a:cubicBezTo>
                  <a:cubicBezTo>
                    <a:pt x="37719" y="8001"/>
                    <a:pt x="37719" y="8001"/>
                    <a:pt x="37719" y="8001"/>
                  </a:cubicBezTo>
                  <a:lnTo>
                    <a:pt x="37719" y="8001"/>
                  </a:lnTo>
                  <a:cubicBezTo>
                    <a:pt x="61468" y="0"/>
                    <a:pt x="85725" y="8763"/>
                    <a:pt x="92075" y="27432"/>
                  </a:cubicBezTo>
                  <a:cubicBezTo>
                    <a:pt x="92075" y="27432"/>
                    <a:pt x="92075" y="27432"/>
                    <a:pt x="92075" y="27432"/>
                  </a:cubicBezTo>
                  <a:lnTo>
                    <a:pt x="92075" y="27432"/>
                  </a:lnTo>
                  <a:cubicBezTo>
                    <a:pt x="98298" y="46101"/>
                    <a:pt x="84201" y="67818"/>
                    <a:pt x="60579" y="75692"/>
                  </a:cubicBezTo>
                  <a:cubicBezTo>
                    <a:pt x="60579" y="75692"/>
                    <a:pt x="60579" y="75692"/>
                    <a:pt x="60579" y="75692"/>
                  </a:cubicBezTo>
                  <a:lnTo>
                    <a:pt x="60579" y="75692"/>
                  </a:lnTo>
                  <a:cubicBezTo>
                    <a:pt x="36830" y="83693"/>
                    <a:pt x="12573" y="75057"/>
                    <a:pt x="6223" y="56388"/>
                  </a:cubicBezTo>
                  <a:cubicBezTo>
                    <a:pt x="6223" y="56388"/>
                    <a:pt x="6223" y="56388"/>
                    <a:pt x="6223" y="56388"/>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2" name="Shape 628">
              <a:extLst>
                <a:ext uri="{FF2B5EF4-FFF2-40B4-BE49-F238E27FC236}">
                  <a16:creationId xmlns:a16="http://schemas.microsoft.com/office/drawing/2014/main" id="{D0A5FB9A-4775-2749-9DED-F7885308F4C2}"/>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3" name="Shape 629">
              <a:extLst>
                <a:ext uri="{FF2B5EF4-FFF2-40B4-BE49-F238E27FC236}">
                  <a16:creationId xmlns:a16="http://schemas.microsoft.com/office/drawing/2014/main" id="{2DF1CB09-A853-034A-8ACE-03BF4516F657}"/>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4" name="Shape 632">
              <a:extLst>
                <a:ext uri="{FF2B5EF4-FFF2-40B4-BE49-F238E27FC236}">
                  <a16:creationId xmlns:a16="http://schemas.microsoft.com/office/drawing/2014/main" id="{D0F06F8B-7D2B-D94B-A627-C5847205289C}"/>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89535" y="64897"/>
                    <a:pt x="67183" y="77851"/>
                    <a:pt x="42418" y="74295"/>
                  </a:cubicBezTo>
                  <a:cubicBezTo>
                    <a:pt x="17653" y="70612"/>
                    <a:pt x="0" y="51943"/>
                    <a:pt x="2794" y="32385"/>
                  </a:cubicBezTo>
                  <a:cubicBezTo>
                    <a:pt x="5588" y="12827"/>
                    <a:pt x="27940"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5" name="Shape 633">
              <a:extLst>
                <a:ext uri="{FF2B5EF4-FFF2-40B4-BE49-F238E27FC236}">
                  <a16:creationId xmlns:a16="http://schemas.microsoft.com/office/drawing/2014/main" id="{275A6DF6-2492-2D42-B343-00B4B53EE7C7}"/>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92329" y="45339"/>
                    <a:pt x="92329" y="45339"/>
                    <a:pt x="92329" y="45339"/>
                  </a:cubicBezTo>
                  <a:lnTo>
                    <a:pt x="92329" y="45339"/>
                  </a:lnTo>
                  <a:cubicBezTo>
                    <a:pt x="89535" y="64897"/>
                    <a:pt x="67183" y="77851"/>
                    <a:pt x="42418" y="74295"/>
                  </a:cubicBezTo>
                  <a:lnTo>
                    <a:pt x="42418" y="74295"/>
                  </a:lnTo>
                  <a:cubicBezTo>
                    <a:pt x="17653" y="70612"/>
                    <a:pt x="0" y="51943"/>
                    <a:pt x="2794" y="32385"/>
                  </a:cubicBezTo>
                  <a:cubicBezTo>
                    <a:pt x="2794" y="32385"/>
                    <a:pt x="2794" y="32385"/>
                    <a:pt x="2794" y="32385"/>
                  </a:cubicBezTo>
                  <a:lnTo>
                    <a:pt x="2794" y="32385"/>
                  </a:lnTo>
                  <a:cubicBezTo>
                    <a:pt x="5588" y="12827"/>
                    <a:pt x="27940"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6" name="Shape 634">
              <a:extLst>
                <a:ext uri="{FF2B5EF4-FFF2-40B4-BE49-F238E27FC236}">
                  <a16:creationId xmlns:a16="http://schemas.microsoft.com/office/drawing/2014/main" id="{9D1817F8-D80C-8A4B-8A2B-D2F952663740}"/>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7" name="Shape 635">
              <a:extLst>
                <a:ext uri="{FF2B5EF4-FFF2-40B4-BE49-F238E27FC236}">
                  <a16:creationId xmlns:a16="http://schemas.microsoft.com/office/drawing/2014/main" id="{FC8FB33C-5E43-CF47-8BC0-5AB53C0A50B1}"/>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8" name="Shape 636">
              <a:extLst>
                <a:ext uri="{FF2B5EF4-FFF2-40B4-BE49-F238E27FC236}">
                  <a16:creationId xmlns:a16="http://schemas.microsoft.com/office/drawing/2014/main" id="{312DC052-1775-C34A-8B3A-5E24B4A4CA7B}"/>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89535" y="77724"/>
                    <a:pt x="66675" y="94361"/>
                    <a:pt x="41910" y="90678"/>
                  </a:cubicBezTo>
                  <a:cubicBezTo>
                    <a:pt x="17145" y="87122"/>
                    <a:pt x="0" y="64770"/>
                    <a:pt x="3429" y="40640"/>
                  </a:cubicBezTo>
                  <a:cubicBezTo>
                    <a:pt x="6985" y="16510"/>
                    <a:pt x="29845" y="0"/>
                    <a:pt x="54610"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49" name="Shape 637">
              <a:extLst>
                <a:ext uri="{FF2B5EF4-FFF2-40B4-BE49-F238E27FC236}">
                  <a16:creationId xmlns:a16="http://schemas.microsoft.com/office/drawing/2014/main" id="{06D8D283-6773-CA4D-A2CB-3273F8661148}"/>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93091" y="53594"/>
                    <a:pt x="93091" y="53594"/>
                    <a:pt x="93091" y="53594"/>
                  </a:cubicBezTo>
                  <a:lnTo>
                    <a:pt x="93091" y="53594"/>
                  </a:lnTo>
                  <a:cubicBezTo>
                    <a:pt x="89535" y="77724"/>
                    <a:pt x="66675" y="94361"/>
                    <a:pt x="41910" y="90678"/>
                  </a:cubicBezTo>
                  <a:cubicBezTo>
                    <a:pt x="41910" y="90678"/>
                    <a:pt x="41910" y="90678"/>
                    <a:pt x="41910" y="90678"/>
                  </a:cubicBezTo>
                  <a:lnTo>
                    <a:pt x="41910" y="90678"/>
                  </a:lnTo>
                  <a:cubicBezTo>
                    <a:pt x="17145" y="87122"/>
                    <a:pt x="0" y="64770"/>
                    <a:pt x="3429" y="40640"/>
                  </a:cubicBezTo>
                  <a:cubicBezTo>
                    <a:pt x="3429" y="40640"/>
                    <a:pt x="3429" y="40640"/>
                    <a:pt x="3429" y="40640"/>
                  </a:cubicBezTo>
                  <a:lnTo>
                    <a:pt x="3429" y="40640"/>
                  </a:lnTo>
                  <a:cubicBezTo>
                    <a:pt x="6985" y="16510"/>
                    <a:pt x="29845" y="0"/>
                    <a:pt x="54610" y="3556"/>
                  </a:cubicBezTo>
                  <a:cubicBezTo>
                    <a:pt x="54610" y="3556"/>
                    <a:pt x="54610" y="3556"/>
                    <a:pt x="54610"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Shape 638">
              <a:extLst>
                <a:ext uri="{FF2B5EF4-FFF2-40B4-BE49-F238E27FC236}">
                  <a16:creationId xmlns:a16="http://schemas.microsoft.com/office/drawing/2014/main" id="{85D109FC-F2FE-AE47-A6D9-883007D29B66}"/>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0137" y="64008"/>
                    <a:pt x="59817" y="77216"/>
                    <a:pt x="37719" y="73914"/>
                  </a:cubicBezTo>
                  <a:cubicBezTo>
                    <a:pt x="15621" y="70739"/>
                    <a:pt x="0" y="52324"/>
                    <a:pt x="2794" y="32766"/>
                  </a:cubicBezTo>
                  <a:cubicBezTo>
                    <a:pt x="5588"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1" name="Shape 639">
              <a:extLst>
                <a:ext uri="{FF2B5EF4-FFF2-40B4-BE49-F238E27FC236}">
                  <a16:creationId xmlns:a16="http://schemas.microsoft.com/office/drawing/2014/main" id="{CCD62F72-C190-0A40-8301-EFF1AE77A3D5}"/>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2931" y="44450"/>
                    <a:pt x="82931" y="44450"/>
                    <a:pt x="82931" y="44450"/>
                  </a:cubicBezTo>
                  <a:lnTo>
                    <a:pt x="82931" y="44450"/>
                  </a:lnTo>
                  <a:cubicBezTo>
                    <a:pt x="80137" y="64008"/>
                    <a:pt x="59817" y="77216"/>
                    <a:pt x="37719" y="73914"/>
                  </a:cubicBezTo>
                  <a:lnTo>
                    <a:pt x="37719" y="73914"/>
                  </a:lnTo>
                  <a:cubicBezTo>
                    <a:pt x="15621" y="70739"/>
                    <a:pt x="0" y="52324"/>
                    <a:pt x="2794" y="32766"/>
                  </a:cubicBezTo>
                  <a:cubicBezTo>
                    <a:pt x="2794" y="32766"/>
                    <a:pt x="2794" y="32766"/>
                    <a:pt x="2794" y="32766"/>
                  </a:cubicBezTo>
                  <a:lnTo>
                    <a:pt x="2794" y="32766"/>
                  </a:lnTo>
                  <a:cubicBezTo>
                    <a:pt x="5588"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640">
              <a:extLst>
                <a:ext uri="{FF2B5EF4-FFF2-40B4-BE49-F238E27FC236}">
                  <a16:creationId xmlns:a16="http://schemas.microsoft.com/office/drawing/2014/main" id="{E4A86F76-A219-DC49-AB96-5BB4CDE01231}"/>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3" name="Shape 641">
              <a:extLst>
                <a:ext uri="{FF2B5EF4-FFF2-40B4-BE49-F238E27FC236}">
                  <a16:creationId xmlns:a16="http://schemas.microsoft.com/office/drawing/2014/main" id="{8611DD3E-5368-7D41-8B55-B9AFCE460010}"/>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Shape 642">
              <a:extLst>
                <a:ext uri="{FF2B5EF4-FFF2-40B4-BE49-F238E27FC236}">
                  <a16:creationId xmlns:a16="http://schemas.microsoft.com/office/drawing/2014/main" id="{1043BF8C-5A8D-6047-BA4C-AC4E43EFD51D}"/>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89535" y="64897"/>
                    <a:pt x="67183" y="77851"/>
                    <a:pt x="42545" y="74295"/>
                  </a:cubicBezTo>
                  <a:cubicBezTo>
                    <a:pt x="17780" y="70612"/>
                    <a:pt x="0" y="51943"/>
                    <a:pt x="2794" y="32385"/>
                  </a:cubicBezTo>
                  <a:cubicBezTo>
                    <a:pt x="5715" y="12827"/>
                    <a:pt x="28067"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55" name="Shape 643">
              <a:extLst>
                <a:ext uri="{FF2B5EF4-FFF2-40B4-BE49-F238E27FC236}">
                  <a16:creationId xmlns:a16="http://schemas.microsoft.com/office/drawing/2014/main" id="{4CE47E1C-A122-F348-872B-32EB27558708}"/>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92456" y="45339"/>
                    <a:pt x="92456" y="45339"/>
                    <a:pt x="92456" y="45339"/>
                  </a:cubicBezTo>
                  <a:lnTo>
                    <a:pt x="92456" y="45339"/>
                  </a:lnTo>
                  <a:cubicBezTo>
                    <a:pt x="89535" y="64897"/>
                    <a:pt x="67183" y="77851"/>
                    <a:pt x="42545" y="74295"/>
                  </a:cubicBezTo>
                  <a:lnTo>
                    <a:pt x="42545" y="74295"/>
                  </a:lnTo>
                  <a:cubicBezTo>
                    <a:pt x="17780" y="70612"/>
                    <a:pt x="0" y="51943"/>
                    <a:pt x="2794" y="32385"/>
                  </a:cubicBezTo>
                  <a:cubicBezTo>
                    <a:pt x="2794" y="32385"/>
                    <a:pt x="2794" y="32385"/>
                    <a:pt x="2794" y="32385"/>
                  </a:cubicBezTo>
                  <a:lnTo>
                    <a:pt x="2794" y="32385"/>
                  </a:lnTo>
                  <a:cubicBezTo>
                    <a:pt x="5715" y="12827"/>
                    <a:pt x="28067"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56" name="Shape 644">
              <a:extLst>
                <a:ext uri="{FF2B5EF4-FFF2-40B4-BE49-F238E27FC236}">
                  <a16:creationId xmlns:a16="http://schemas.microsoft.com/office/drawing/2014/main" id="{90460D4F-9CED-9A4E-8DCA-F6E5353569CC}"/>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7" name="Shape 645">
              <a:extLst>
                <a:ext uri="{FF2B5EF4-FFF2-40B4-BE49-F238E27FC236}">
                  <a16:creationId xmlns:a16="http://schemas.microsoft.com/office/drawing/2014/main" id="{C8ADFA06-0C08-F04A-B7EB-2E3C25A67214}"/>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646">
              <a:extLst>
                <a:ext uri="{FF2B5EF4-FFF2-40B4-BE49-F238E27FC236}">
                  <a16:creationId xmlns:a16="http://schemas.microsoft.com/office/drawing/2014/main" id="{3CD559D8-1B58-344D-9322-F867B389CB41}"/>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0137" y="76708"/>
                    <a:pt x="59436" y="93599"/>
                    <a:pt x="37338" y="90424"/>
                  </a:cubicBezTo>
                  <a:cubicBezTo>
                    <a:pt x="15113" y="87249"/>
                    <a:pt x="0" y="65151"/>
                    <a:pt x="3556" y="41021"/>
                  </a:cubicBezTo>
                  <a:cubicBezTo>
                    <a:pt x="6985" y="16891"/>
                    <a:pt x="27813" y="0"/>
                    <a:pt x="49911" y="317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9" name="Shape 647">
              <a:extLst>
                <a:ext uri="{FF2B5EF4-FFF2-40B4-BE49-F238E27FC236}">
                  <a16:creationId xmlns:a16="http://schemas.microsoft.com/office/drawing/2014/main" id="{A09F920E-FB2C-E34D-BD1D-416095FCD149}"/>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3693" y="52705"/>
                    <a:pt x="83693" y="52705"/>
                    <a:pt x="83693" y="52705"/>
                  </a:cubicBezTo>
                  <a:lnTo>
                    <a:pt x="83693" y="52705"/>
                  </a:lnTo>
                  <a:cubicBezTo>
                    <a:pt x="80137" y="76708"/>
                    <a:pt x="59436" y="93599"/>
                    <a:pt x="37338" y="90424"/>
                  </a:cubicBezTo>
                  <a:cubicBezTo>
                    <a:pt x="37338" y="90424"/>
                    <a:pt x="37338" y="90424"/>
                    <a:pt x="37338" y="90424"/>
                  </a:cubicBezTo>
                  <a:lnTo>
                    <a:pt x="37338" y="90424"/>
                  </a:lnTo>
                  <a:cubicBezTo>
                    <a:pt x="15113" y="87249"/>
                    <a:pt x="0" y="65151"/>
                    <a:pt x="3556" y="41021"/>
                  </a:cubicBezTo>
                  <a:cubicBezTo>
                    <a:pt x="3556" y="41021"/>
                    <a:pt x="3556" y="41021"/>
                    <a:pt x="3556" y="41021"/>
                  </a:cubicBezTo>
                  <a:lnTo>
                    <a:pt x="3556" y="41021"/>
                  </a:lnTo>
                  <a:cubicBezTo>
                    <a:pt x="6985" y="16891"/>
                    <a:pt x="27813" y="0"/>
                    <a:pt x="49911" y="3175"/>
                  </a:cubicBezTo>
                  <a:cubicBezTo>
                    <a:pt x="49911" y="3175"/>
                    <a:pt x="49911" y="3175"/>
                    <a:pt x="49911" y="31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648">
              <a:extLst>
                <a:ext uri="{FF2B5EF4-FFF2-40B4-BE49-F238E27FC236}">
                  <a16:creationId xmlns:a16="http://schemas.microsoft.com/office/drawing/2014/main" id="{BE450F55-D49B-574E-8199-B0309071CEB3}"/>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7790" y="63627"/>
                    <a:pt x="81407" y="86741"/>
                    <a:pt x="56896" y="91186"/>
                  </a:cubicBezTo>
                  <a:cubicBezTo>
                    <a:pt x="32258" y="95758"/>
                    <a:pt x="8763" y="80010"/>
                    <a:pt x="4445" y="56007"/>
                  </a:cubicBezTo>
                  <a:cubicBezTo>
                    <a:pt x="0" y="32131"/>
                    <a:pt x="16383" y="9017"/>
                    <a:pt x="41021" y="457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1" name="Shape 649">
              <a:extLst>
                <a:ext uri="{FF2B5EF4-FFF2-40B4-BE49-F238E27FC236}">
                  <a16:creationId xmlns:a16="http://schemas.microsoft.com/office/drawing/2014/main" id="{91CCAA6C-0250-8748-B926-15F2586B57D1}"/>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3345" y="39751"/>
                    <a:pt x="93345" y="39751"/>
                    <a:pt x="93345" y="39751"/>
                  </a:cubicBezTo>
                  <a:lnTo>
                    <a:pt x="93345" y="39751"/>
                  </a:lnTo>
                  <a:cubicBezTo>
                    <a:pt x="97790" y="63627"/>
                    <a:pt x="81407" y="86741"/>
                    <a:pt x="56896" y="91186"/>
                  </a:cubicBezTo>
                  <a:cubicBezTo>
                    <a:pt x="56896" y="91186"/>
                    <a:pt x="56896" y="91186"/>
                    <a:pt x="56896" y="91186"/>
                  </a:cubicBezTo>
                  <a:lnTo>
                    <a:pt x="56896" y="91186"/>
                  </a:lnTo>
                  <a:cubicBezTo>
                    <a:pt x="32258" y="95758"/>
                    <a:pt x="8763" y="80010"/>
                    <a:pt x="4445" y="56007"/>
                  </a:cubicBezTo>
                  <a:cubicBezTo>
                    <a:pt x="4445" y="56007"/>
                    <a:pt x="4445" y="56007"/>
                    <a:pt x="4445" y="56007"/>
                  </a:cubicBezTo>
                  <a:lnTo>
                    <a:pt x="4445" y="56007"/>
                  </a:lnTo>
                  <a:cubicBezTo>
                    <a:pt x="0" y="32131"/>
                    <a:pt x="16383" y="9017"/>
                    <a:pt x="41021" y="4572"/>
                  </a:cubicBezTo>
                  <a:cubicBezTo>
                    <a:pt x="41021" y="4572"/>
                    <a:pt x="41021" y="4572"/>
                    <a:pt x="41021" y="457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2" name="Shape 652">
              <a:extLst>
                <a:ext uri="{FF2B5EF4-FFF2-40B4-BE49-F238E27FC236}">
                  <a16:creationId xmlns:a16="http://schemas.microsoft.com/office/drawing/2014/main" id="{B8865109-D274-8D46-B04B-D4BF0C2F4042}"/>
                </a:ext>
              </a:extLst>
            </p:cNvPr>
            <p:cNvSpPr/>
            <p:nvPr/>
          </p:nvSpPr>
          <p:spPr>
            <a:xfrm>
              <a:off x="2159889" y="2668810"/>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3" name="Shape 653">
              <a:extLst>
                <a:ext uri="{FF2B5EF4-FFF2-40B4-BE49-F238E27FC236}">
                  <a16:creationId xmlns:a16="http://schemas.microsoft.com/office/drawing/2014/main" id="{FD2F6194-DA53-C448-9C17-7E60C54DE918}"/>
                </a:ext>
              </a:extLst>
            </p:cNvPr>
            <p:cNvSpPr/>
            <p:nvPr/>
          </p:nvSpPr>
          <p:spPr>
            <a:xfrm>
              <a:off x="2159889" y="2665857"/>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4">
              <a:extLst>
                <a:ext uri="{FF2B5EF4-FFF2-40B4-BE49-F238E27FC236}">
                  <a16:creationId xmlns:a16="http://schemas.microsoft.com/office/drawing/2014/main" id="{CA6F20E4-1770-3441-B098-1D96866E2AA6}"/>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8392" y="64008"/>
                    <a:pt x="74041" y="86741"/>
                    <a:pt x="52070" y="90678"/>
                  </a:cubicBezTo>
                  <a:cubicBezTo>
                    <a:pt x="30099" y="94742"/>
                    <a:pt x="8763" y="78613"/>
                    <a:pt x="4318" y="54737"/>
                  </a:cubicBezTo>
                  <a:cubicBezTo>
                    <a:pt x="0" y="30734"/>
                    <a:pt x="14224" y="8128"/>
                    <a:pt x="36195" y="4064"/>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5" name="Shape 655">
              <a:extLst>
                <a:ext uri="{FF2B5EF4-FFF2-40B4-BE49-F238E27FC236}">
                  <a16:creationId xmlns:a16="http://schemas.microsoft.com/office/drawing/2014/main" id="{80732119-3C4B-AB4C-AE8C-8C720770CC47}"/>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3947" y="40132"/>
                    <a:pt x="83947" y="40132"/>
                    <a:pt x="83947" y="40132"/>
                  </a:cubicBezTo>
                  <a:lnTo>
                    <a:pt x="83947" y="40132"/>
                  </a:lnTo>
                  <a:cubicBezTo>
                    <a:pt x="88392" y="64008"/>
                    <a:pt x="74041" y="86741"/>
                    <a:pt x="52070" y="90678"/>
                  </a:cubicBezTo>
                  <a:cubicBezTo>
                    <a:pt x="52070" y="90678"/>
                    <a:pt x="52070" y="90678"/>
                    <a:pt x="52070" y="90678"/>
                  </a:cubicBezTo>
                  <a:lnTo>
                    <a:pt x="52070" y="90678"/>
                  </a:lnTo>
                  <a:cubicBezTo>
                    <a:pt x="30099" y="94742"/>
                    <a:pt x="8763" y="78613"/>
                    <a:pt x="4318" y="54737"/>
                  </a:cubicBezTo>
                  <a:cubicBezTo>
                    <a:pt x="4318" y="54737"/>
                    <a:pt x="4318" y="54737"/>
                    <a:pt x="4318" y="54737"/>
                  </a:cubicBezTo>
                  <a:lnTo>
                    <a:pt x="4318" y="54737"/>
                  </a:lnTo>
                  <a:cubicBezTo>
                    <a:pt x="0" y="30734"/>
                    <a:pt x="14224" y="8128"/>
                    <a:pt x="36195" y="4064"/>
                  </a:cubicBezTo>
                  <a:cubicBezTo>
                    <a:pt x="36195" y="4064"/>
                    <a:pt x="36195" y="4064"/>
                    <a:pt x="36195" y="406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6" name="Shape 656">
              <a:extLst>
                <a:ext uri="{FF2B5EF4-FFF2-40B4-BE49-F238E27FC236}">
                  <a16:creationId xmlns:a16="http://schemas.microsoft.com/office/drawing/2014/main" id="{2381A647-D09A-C947-BCD4-7D82A020C9F6}"/>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7122" y="54864"/>
                    <a:pt x="72390" y="74930"/>
                    <a:pt x="50419" y="78994"/>
                  </a:cubicBezTo>
                  <a:cubicBezTo>
                    <a:pt x="28448" y="82931"/>
                    <a:pt x="7493" y="69469"/>
                    <a:pt x="3683" y="48768"/>
                  </a:cubicBezTo>
                  <a:cubicBezTo>
                    <a:pt x="0" y="28067"/>
                    <a:pt x="14732" y="8001"/>
                    <a:pt x="36703" y="3937"/>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7" name="Shape 657">
              <a:extLst>
                <a:ext uri="{FF2B5EF4-FFF2-40B4-BE49-F238E27FC236}">
                  <a16:creationId xmlns:a16="http://schemas.microsoft.com/office/drawing/2014/main" id="{E9BBDE5C-BB8D-7643-939C-360D68DA382F}"/>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3439" y="34163"/>
                    <a:pt x="83439" y="34163"/>
                    <a:pt x="83439" y="34163"/>
                  </a:cubicBezTo>
                  <a:lnTo>
                    <a:pt x="83439" y="34163"/>
                  </a:lnTo>
                  <a:cubicBezTo>
                    <a:pt x="87122" y="54864"/>
                    <a:pt x="72390" y="74930"/>
                    <a:pt x="50419" y="78994"/>
                  </a:cubicBezTo>
                  <a:cubicBezTo>
                    <a:pt x="50419" y="78994"/>
                    <a:pt x="50419" y="78994"/>
                    <a:pt x="50419" y="78994"/>
                  </a:cubicBezTo>
                  <a:lnTo>
                    <a:pt x="50419" y="78994"/>
                  </a:lnTo>
                  <a:cubicBezTo>
                    <a:pt x="28448" y="82931"/>
                    <a:pt x="7493" y="69469"/>
                    <a:pt x="3683" y="48768"/>
                  </a:cubicBezTo>
                  <a:cubicBezTo>
                    <a:pt x="3683" y="48768"/>
                    <a:pt x="3683" y="48768"/>
                    <a:pt x="3683" y="48768"/>
                  </a:cubicBezTo>
                  <a:lnTo>
                    <a:pt x="3683" y="48768"/>
                  </a:lnTo>
                  <a:cubicBezTo>
                    <a:pt x="0" y="28067"/>
                    <a:pt x="14732" y="8001"/>
                    <a:pt x="36703" y="3937"/>
                  </a:cubicBezTo>
                  <a:cubicBezTo>
                    <a:pt x="36703" y="3937"/>
                    <a:pt x="36703" y="3937"/>
                    <a:pt x="36703" y="393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8" name="Shape 658">
              <a:extLst>
                <a:ext uri="{FF2B5EF4-FFF2-40B4-BE49-F238E27FC236}">
                  <a16:creationId xmlns:a16="http://schemas.microsoft.com/office/drawing/2014/main" id="{A2A2A68A-6EBE-8E4F-BB3E-7A982AFE8920}"/>
                </a:ext>
              </a:extLst>
            </p:cNvPr>
            <p:cNvSpPr/>
            <p:nvPr/>
          </p:nvSpPr>
          <p:spPr>
            <a:xfrm>
              <a:off x="2164715" y="2161000"/>
              <a:ext cx="96647" cy="80550"/>
            </a:xfrm>
            <a:custGeom>
              <a:avLst/>
              <a:gdLst/>
              <a:ahLst/>
              <a:cxnLst/>
              <a:rect l="0" t="0" r="0" b="0"/>
              <a:pathLst>
                <a:path w="96647" h="80550">
                  <a:moveTo>
                    <a:pt x="59297" y="917"/>
                  </a:moveTo>
                  <a:cubicBezTo>
                    <a:pt x="76335" y="3667"/>
                    <a:pt x="89979" y="14954"/>
                    <a:pt x="92837" y="30385"/>
                  </a:cubicBezTo>
                  <a:cubicBezTo>
                    <a:pt x="96647" y="51086"/>
                    <a:pt x="79756" y="71532"/>
                    <a:pt x="55118" y="76105"/>
                  </a:cubicBezTo>
                  <a:cubicBezTo>
                    <a:pt x="30607" y="80550"/>
                    <a:pt x="7620" y="67469"/>
                    <a:pt x="3810" y="46768"/>
                  </a:cubicBezTo>
                  <a:cubicBezTo>
                    <a:pt x="0" y="26067"/>
                    <a:pt x="16891" y="5620"/>
                    <a:pt x="41402" y="1175"/>
                  </a:cubicBezTo>
                  <a:cubicBezTo>
                    <a:pt x="47562" y="32"/>
                    <a:pt x="53618" y="0"/>
                    <a:pt x="59297" y="917"/>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9" name="Shape 659">
              <a:extLst>
                <a:ext uri="{FF2B5EF4-FFF2-40B4-BE49-F238E27FC236}">
                  <a16:creationId xmlns:a16="http://schemas.microsoft.com/office/drawing/2014/main" id="{0A8A060B-FB2E-D140-B95B-1FF1BD82A3BB}"/>
                </a:ext>
              </a:extLst>
            </p:cNvPr>
            <p:cNvSpPr/>
            <p:nvPr/>
          </p:nvSpPr>
          <p:spPr>
            <a:xfrm>
              <a:off x="2164715" y="2157603"/>
              <a:ext cx="96647" cy="83947"/>
            </a:xfrm>
            <a:custGeom>
              <a:avLst/>
              <a:gdLst/>
              <a:ahLst/>
              <a:cxnLst/>
              <a:rect l="0" t="0" r="0" b="0"/>
              <a:pathLst>
                <a:path w="96647" h="83947">
                  <a:moveTo>
                    <a:pt x="41402" y="4572"/>
                  </a:moveTo>
                  <a:cubicBezTo>
                    <a:pt x="66040" y="0"/>
                    <a:pt x="89027" y="13208"/>
                    <a:pt x="92837" y="33782"/>
                  </a:cubicBezTo>
                  <a:cubicBezTo>
                    <a:pt x="92837" y="33782"/>
                    <a:pt x="92837" y="33782"/>
                    <a:pt x="92837" y="33782"/>
                  </a:cubicBezTo>
                  <a:lnTo>
                    <a:pt x="92837" y="33782"/>
                  </a:lnTo>
                  <a:cubicBezTo>
                    <a:pt x="96647" y="54483"/>
                    <a:pt x="79756" y="74930"/>
                    <a:pt x="55118" y="79502"/>
                  </a:cubicBezTo>
                  <a:lnTo>
                    <a:pt x="55118" y="79502"/>
                  </a:lnTo>
                  <a:cubicBezTo>
                    <a:pt x="30607" y="83947"/>
                    <a:pt x="7620" y="70866"/>
                    <a:pt x="3810" y="50165"/>
                  </a:cubicBezTo>
                  <a:cubicBezTo>
                    <a:pt x="3810" y="50165"/>
                    <a:pt x="3810" y="50165"/>
                    <a:pt x="3810" y="50165"/>
                  </a:cubicBezTo>
                  <a:lnTo>
                    <a:pt x="3810" y="50165"/>
                  </a:lnTo>
                  <a:cubicBezTo>
                    <a:pt x="0" y="29464"/>
                    <a:pt x="16891" y="9017"/>
                    <a:pt x="41402" y="4572"/>
                  </a:cubicBezTo>
                  <a:cubicBezTo>
                    <a:pt x="41402" y="4572"/>
                    <a:pt x="41402" y="4572"/>
                    <a:pt x="41402" y="457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660">
              <a:extLst>
                <a:ext uri="{FF2B5EF4-FFF2-40B4-BE49-F238E27FC236}">
                  <a16:creationId xmlns:a16="http://schemas.microsoft.com/office/drawing/2014/main" id="{A5CCE62D-1C2A-AA48-9970-AFF3D84E59A8}"/>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7282" y="59944"/>
                    <a:pt x="80772" y="81915"/>
                    <a:pt x="56134" y="86360"/>
                  </a:cubicBezTo>
                  <a:cubicBezTo>
                    <a:pt x="31623" y="90932"/>
                    <a:pt x="8255" y="76200"/>
                    <a:pt x="4191" y="53594"/>
                  </a:cubicBezTo>
                  <a:cubicBezTo>
                    <a:pt x="0" y="30988"/>
                    <a:pt x="16510" y="8890"/>
                    <a:pt x="41148" y="444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1" name="Shape 661">
              <a:extLst>
                <a:ext uri="{FF2B5EF4-FFF2-40B4-BE49-F238E27FC236}">
                  <a16:creationId xmlns:a16="http://schemas.microsoft.com/office/drawing/2014/main" id="{A3BC759E-739C-6B4A-ABAE-73526A38401A}"/>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3091" y="37338"/>
                    <a:pt x="93091" y="37338"/>
                    <a:pt x="93091" y="37338"/>
                  </a:cubicBezTo>
                  <a:lnTo>
                    <a:pt x="93091" y="37338"/>
                  </a:lnTo>
                  <a:cubicBezTo>
                    <a:pt x="97282" y="59944"/>
                    <a:pt x="80772" y="81915"/>
                    <a:pt x="56134" y="86360"/>
                  </a:cubicBezTo>
                  <a:cubicBezTo>
                    <a:pt x="56134" y="86360"/>
                    <a:pt x="56134" y="86360"/>
                    <a:pt x="56134" y="86360"/>
                  </a:cubicBezTo>
                  <a:lnTo>
                    <a:pt x="56134" y="86360"/>
                  </a:lnTo>
                  <a:cubicBezTo>
                    <a:pt x="31623" y="90932"/>
                    <a:pt x="8255" y="76200"/>
                    <a:pt x="4191" y="53594"/>
                  </a:cubicBezTo>
                  <a:cubicBezTo>
                    <a:pt x="4191" y="53594"/>
                    <a:pt x="4191" y="53594"/>
                    <a:pt x="4191" y="53594"/>
                  </a:cubicBezTo>
                  <a:lnTo>
                    <a:pt x="4191" y="53594"/>
                  </a:lnTo>
                  <a:cubicBezTo>
                    <a:pt x="0" y="30988"/>
                    <a:pt x="16510" y="8890"/>
                    <a:pt x="41148" y="4445"/>
                  </a:cubicBezTo>
                  <a:cubicBezTo>
                    <a:pt x="41148" y="4445"/>
                    <a:pt x="41148" y="4445"/>
                    <a:pt x="41148"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662">
              <a:extLst>
                <a:ext uri="{FF2B5EF4-FFF2-40B4-BE49-F238E27FC236}">
                  <a16:creationId xmlns:a16="http://schemas.microsoft.com/office/drawing/2014/main" id="{B69F6C22-0EB9-3648-92F4-59E5005587B0}"/>
                </a:ext>
              </a:extLst>
            </p:cNvPr>
            <p:cNvSpPr/>
            <p:nvPr/>
          </p:nvSpPr>
          <p:spPr>
            <a:xfrm>
              <a:off x="3112516" y="2553097"/>
              <a:ext cx="96520" cy="80629"/>
            </a:xfrm>
            <a:custGeom>
              <a:avLst/>
              <a:gdLst/>
              <a:ahLst/>
              <a:cxnLst/>
              <a:rect l="0" t="0" r="0" b="0"/>
              <a:pathLst>
                <a:path w="96520" h="80629">
                  <a:moveTo>
                    <a:pt x="59224" y="925"/>
                  </a:moveTo>
                  <a:cubicBezTo>
                    <a:pt x="76208" y="3699"/>
                    <a:pt x="89853" y="14938"/>
                    <a:pt x="92710" y="30464"/>
                  </a:cubicBezTo>
                  <a:cubicBezTo>
                    <a:pt x="96520" y="51165"/>
                    <a:pt x="79756" y="71612"/>
                    <a:pt x="55118" y="76057"/>
                  </a:cubicBezTo>
                  <a:cubicBezTo>
                    <a:pt x="30480" y="80629"/>
                    <a:pt x="7493" y="67421"/>
                    <a:pt x="3810" y="46720"/>
                  </a:cubicBezTo>
                  <a:cubicBezTo>
                    <a:pt x="0" y="26019"/>
                    <a:pt x="16764" y="5699"/>
                    <a:pt x="41402" y="1127"/>
                  </a:cubicBezTo>
                  <a:cubicBezTo>
                    <a:pt x="47530" y="16"/>
                    <a:pt x="53562" y="0"/>
                    <a:pt x="59224" y="92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3" name="Shape 663">
              <a:extLst>
                <a:ext uri="{FF2B5EF4-FFF2-40B4-BE49-F238E27FC236}">
                  <a16:creationId xmlns:a16="http://schemas.microsoft.com/office/drawing/2014/main" id="{C4AB4FB5-F793-4D48-890D-48BEA4A2B9B6}"/>
                </a:ext>
              </a:extLst>
            </p:cNvPr>
            <p:cNvSpPr/>
            <p:nvPr/>
          </p:nvSpPr>
          <p:spPr>
            <a:xfrm>
              <a:off x="3112516" y="2549779"/>
              <a:ext cx="96520" cy="83947"/>
            </a:xfrm>
            <a:custGeom>
              <a:avLst/>
              <a:gdLst/>
              <a:ahLst/>
              <a:cxnLst/>
              <a:rect l="0" t="0" r="0" b="0"/>
              <a:pathLst>
                <a:path w="96520" h="83947">
                  <a:moveTo>
                    <a:pt x="41402" y="4445"/>
                  </a:moveTo>
                  <a:cubicBezTo>
                    <a:pt x="65913" y="0"/>
                    <a:pt x="88900" y="13081"/>
                    <a:pt x="92710" y="33782"/>
                  </a:cubicBezTo>
                  <a:cubicBezTo>
                    <a:pt x="92710" y="33782"/>
                    <a:pt x="92710" y="33782"/>
                    <a:pt x="92710" y="33782"/>
                  </a:cubicBezTo>
                  <a:lnTo>
                    <a:pt x="92710" y="33782"/>
                  </a:lnTo>
                  <a:cubicBezTo>
                    <a:pt x="96520" y="54483"/>
                    <a:pt x="79756" y="74930"/>
                    <a:pt x="55118" y="79375"/>
                  </a:cubicBezTo>
                  <a:lnTo>
                    <a:pt x="55118" y="79375"/>
                  </a:lnTo>
                  <a:cubicBezTo>
                    <a:pt x="30480" y="83947"/>
                    <a:pt x="7493" y="70739"/>
                    <a:pt x="3810" y="50038"/>
                  </a:cubicBezTo>
                  <a:cubicBezTo>
                    <a:pt x="3810" y="50038"/>
                    <a:pt x="3810" y="50038"/>
                    <a:pt x="3810" y="50038"/>
                  </a:cubicBezTo>
                  <a:lnTo>
                    <a:pt x="3810" y="50038"/>
                  </a:lnTo>
                  <a:cubicBezTo>
                    <a:pt x="0" y="29337"/>
                    <a:pt x="16764" y="9017"/>
                    <a:pt x="41402" y="4445"/>
                  </a:cubicBezTo>
                  <a:cubicBezTo>
                    <a:pt x="41402" y="4445"/>
                    <a:pt x="41402" y="4445"/>
                    <a:pt x="41402"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4" name="Shape 666">
              <a:extLst>
                <a:ext uri="{FF2B5EF4-FFF2-40B4-BE49-F238E27FC236}">
                  <a16:creationId xmlns:a16="http://schemas.microsoft.com/office/drawing/2014/main" id="{373D4525-BD4D-E340-8CE7-D00E982BFDDB}"/>
                </a:ext>
              </a:extLst>
            </p:cNvPr>
            <p:cNvSpPr/>
            <p:nvPr/>
          </p:nvSpPr>
          <p:spPr>
            <a:xfrm>
              <a:off x="434848" y="0"/>
              <a:ext cx="3124200" cy="3048000"/>
            </a:xfrm>
            <a:custGeom>
              <a:avLst/>
              <a:gdLst/>
              <a:ahLst/>
              <a:cxnLst/>
              <a:rect l="0" t="0" r="0" b="0"/>
              <a:pathLst>
                <a:path w="3124200" h="3048000">
                  <a:moveTo>
                    <a:pt x="0" y="3048000"/>
                  </a:moveTo>
                  <a:lnTo>
                    <a:pt x="31242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dirty="0"/>
            </a:p>
          </p:txBody>
        </p:sp>
        <p:sp>
          <p:nvSpPr>
            <p:cNvPr id="75" name="Rectangle 74">
              <a:extLst>
                <a:ext uri="{FF2B5EF4-FFF2-40B4-BE49-F238E27FC236}">
                  <a16:creationId xmlns:a16="http://schemas.microsoft.com/office/drawing/2014/main" id="{A986FE1B-9F47-A541-B962-EC1BBCD4335B}"/>
                </a:ext>
              </a:extLst>
            </p:cNvPr>
            <p:cNvSpPr/>
            <p:nvPr/>
          </p:nvSpPr>
          <p:spPr>
            <a:xfrm rot="-5399999">
              <a:off x="-988098" y="1169545"/>
              <a:ext cx="2457233" cy="4810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dirty="0">
                  <a:solidFill>
                    <a:srgbClr val="000000"/>
                  </a:solidFill>
                  <a:effectLst/>
                  <a:latin typeface="Calibri" panose="020F0502020204030204" pitchFamily="34" charset="0"/>
                  <a:ea typeface="Calibri" panose="020F0502020204030204" pitchFamily="34" charset="0"/>
                </a:rPr>
                <a:t>Email Length</a:t>
              </a:r>
              <a:endParaRPr lang="en-US" sz="1100" dirty="0">
                <a:solidFill>
                  <a:srgbClr val="000000"/>
                </a:solidFill>
                <a:effectLst/>
                <a:latin typeface="Calibri" panose="020F0502020204030204" pitchFamily="34" charset="0"/>
                <a:ea typeface="Calibri" panose="020F0502020204030204" pitchFamily="34" charset="0"/>
              </a:endParaRPr>
            </a:p>
          </p:txBody>
        </p:sp>
      </p:grpSp>
      <p:grpSp>
        <p:nvGrpSpPr>
          <p:cNvPr id="76" name="Group 75">
            <a:extLst>
              <a:ext uri="{FF2B5EF4-FFF2-40B4-BE49-F238E27FC236}">
                <a16:creationId xmlns:a16="http://schemas.microsoft.com/office/drawing/2014/main" id="{4E74A5B3-C829-674C-8BFD-A87B1C1613E5}"/>
              </a:ext>
            </a:extLst>
          </p:cNvPr>
          <p:cNvGrpSpPr/>
          <p:nvPr/>
        </p:nvGrpSpPr>
        <p:grpSpPr>
          <a:xfrm>
            <a:off x="2896180" y="4739404"/>
            <a:ext cx="3657600" cy="322961"/>
            <a:chOff x="0" y="0"/>
            <a:chExt cx="3657600" cy="322961"/>
          </a:xfrm>
        </p:grpSpPr>
        <p:sp>
          <p:nvSpPr>
            <p:cNvPr id="77" name="Shape 30872">
              <a:extLst>
                <a:ext uri="{FF2B5EF4-FFF2-40B4-BE49-F238E27FC236}">
                  <a16:creationId xmlns:a16="http://schemas.microsoft.com/office/drawing/2014/main" id="{4AA0AB4B-99C6-1E4F-A86B-B97257DA2C11}"/>
                </a:ext>
              </a:extLst>
            </p:cNvPr>
            <p:cNvSpPr/>
            <p:nvPr/>
          </p:nvSpPr>
          <p:spPr>
            <a:xfrm>
              <a:off x="0" y="322961"/>
              <a:ext cx="3657600" cy="0"/>
            </a:xfrm>
            <a:custGeom>
              <a:avLst/>
              <a:gdLst/>
              <a:ahLst/>
              <a:cxnLst/>
              <a:rect l="0" t="0" r="0" b="0"/>
              <a:pathLst>
                <a:path w="3657600">
                  <a:moveTo>
                    <a:pt x="0" y="0"/>
                  </a:moveTo>
                  <a:lnTo>
                    <a:pt x="3657600" y="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30873">
              <a:extLst>
                <a:ext uri="{FF2B5EF4-FFF2-40B4-BE49-F238E27FC236}">
                  <a16:creationId xmlns:a16="http://schemas.microsoft.com/office/drawing/2014/main" id="{7040D53A-057C-DC49-9C77-526DB0029A9D}"/>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89535" y="74041"/>
                    <a:pt x="66802" y="89662"/>
                    <a:pt x="42037" y="86106"/>
                  </a:cubicBezTo>
                  <a:cubicBezTo>
                    <a:pt x="17399" y="82423"/>
                    <a:pt x="0" y="61087"/>
                    <a:pt x="3302" y="38354"/>
                  </a:cubicBezTo>
                  <a:cubicBezTo>
                    <a:pt x="6604" y="15494"/>
                    <a:pt x="29337" y="0"/>
                    <a:pt x="53975"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9" name="Shape 30874">
              <a:extLst>
                <a:ext uri="{FF2B5EF4-FFF2-40B4-BE49-F238E27FC236}">
                  <a16:creationId xmlns:a16="http://schemas.microsoft.com/office/drawing/2014/main" id="{9727358D-71B4-B14F-9E56-E51F79EED7FB}"/>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92837" y="51308"/>
                    <a:pt x="92837" y="51308"/>
                    <a:pt x="92837" y="51308"/>
                  </a:cubicBezTo>
                  <a:lnTo>
                    <a:pt x="92837" y="51308"/>
                  </a:lnTo>
                  <a:cubicBezTo>
                    <a:pt x="89535" y="74041"/>
                    <a:pt x="66802" y="89662"/>
                    <a:pt x="42037" y="86106"/>
                  </a:cubicBezTo>
                  <a:cubicBezTo>
                    <a:pt x="42037" y="86106"/>
                    <a:pt x="42037" y="86106"/>
                    <a:pt x="42037" y="86106"/>
                  </a:cubicBezTo>
                  <a:lnTo>
                    <a:pt x="42037" y="86106"/>
                  </a:lnTo>
                  <a:cubicBezTo>
                    <a:pt x="17399" y="82423"/>
                    <a:pt x="0" y="61087"/>
                    <a:pt x="3302" y="38354"/>
                  </a:cubicBezTo>
                  <a:cubicBezTo>
                    <a:pt x="3302" y="38354"/>
                    <a:pt x="3302" y="38354"/>
                    <a:pt x="3302" y="38354"/>
                  </a:cubicBezTo>
                  <a:lnTo>
                    <a:pt x="3302" y="38354"/>
                  </a:lnTo>
                  <a:cubicBezTo>
                    <a:pt x="6604" y="15494"/>
                    <a:pt x="29337" y="0"/>
                    <a:pt x="53975" y="3556"/>
                  </a:cubicBezTo>
                  <a:cubicBezTo>
                    <a:pt x="53975" y="3556"/>
                    <a:pt x="53975" y="3556"/>
                    <a:pt x="53975"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Shape 30875">
              <a:extLst>
                <a:ext uri="{FF2B5EF4-FFF2-40B4-BE49-F238E27FC236}">
                  <a16:creationId xmlns:a16="http://schemas.microsoft.com/office/drawing/2014/main" id="{0F1C767A-7833-304F-B392-4654A3003C25}"/>
                </a:ext>
              </a:extLst>
            </p:cNvPr>
            <p:cNvSpPr/>
            <p:nvPr/>
          </p:nvSpPr>
          <p:spPr>
            <a:xfrm>
              <a:off x="2182241" y="19971"/>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81" name="Shape 30876">
              <a:extLst>
                <a:ext uri="{FF2B5EF4-FFF2-40B4-BE49-F238E27FC236}">
                  <a16:creationId xmlns:a16="http://schemas.microsoft.com/office/drawing/2014/main" id="{5AAD6463-0B8B-3B43-BB15-A6B0D2C9CCE3}"/>
                </a:ext>
              </a:extLst>
            </p:cNvPr>
            <p:cNvSpPr/>
            <p:nvPr/>
          </p:nvSpPr>
          <p:spPr>
            <a:xfrm>
              <a:off x="2182241" y="17018"/>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87" name="Rectangle 86">
            <a:extLst>
              <a:ext uri="{FF2B5EF4-FFF2-40B4-BE49-F238E27FC236}">
                <a16:creationId xmlns:a16="http://schemas.microsoft.com/office/drawing/2014/main" id="{5AE3793F-394A-B94B-8E71-FF998FC443F1}"/>
              </a:ext>
            </a:extLst>
          </p:cNvPr>
          <p:cNvSpPr/>
          <p:nvPr/>
        </p:nvSpPr>
        <p:spPr>
          <a:xfrm>
            <a:off x="3891138" y="5021328"/>
            <a:ext cx="1692195"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rPr>
              <a:t>New Recipients</a:t>
            </a:r>
            <a:r>
              <a:rPr lang="en-US" dirty="0"/>
              <a:t> </a:t>
            </a:r>
          </a:p>
        </p:txBody>
      </p:sp>
      <p:grpSp>
        <p:nvGrpSpPr>
          <p:cNvPr id="82" name="Group 81">
            <a:extLst>
              <a:ext uri="{FF2B5EF4-FFF2-40B4-BE49-F238E27FC236}">
                <a16:creationId xmlns:a16="http://schemas.microsoft.com/office/drawing/2014/main" id="{A86E8219-41CD-684D-B7B4-C933923CBDA8}"/>
              </a:ext>
            </a:extLst>
          </p:cNvPr>
          <p:cNvGrpSpPr/>
          <p:nvPr/>
        </p:nvGrpSpPr>
        <p:grpSpPr>
          <a:xfrm>
            <a:off x="2407510" y="1038497"/>
            <a:ext cx="4800600" cy="4038600"/>
            <a:chOff x="0" y="0"/>
            <a:chExt cx="4800600" cy="4038600"/>
          </a:xfrm>
        </p:grpSpPr>
        <p:sp>
          <p:nvSpPr>
            <p:cNvPr id="83" name="Shape 979">
              <a:extLst>
                <a:ext uri="{FF2B5EF4-FFF2-40B4-BE49-F238E27FC236}">
                  <a16:creationId xmlns:a16="http://schemas.microsoft.com/office/drawing/2014/main" id="{2E36C655-E251-6F4A-96A5-036F49F6D1D8}"/>
                </a:ext>
              </a:extLst>
            </p:cNvPr>
            <p:cNvSpPr/>
            <p:nvPr/>
          </p:nvSpPr>
          <p:spPr>
            <a:xfrm>
              <a:off x="515112" y="533400"/>
              <a:ext cx="0" cy="3505200"/>
            </a:xfrm>
            <a:custGeom>
              <a:avLst/>
              <a:gdLst/>
              <a:ahLst/>
              <a:cxnLst/>
              <a:rect l="0" t="0" r="0" b="0"/>
              <a:pathLst>
                <a:path h="3505200">
                  <a:moveTo>
                    <a:pt x="0" y="0"/>
                  </a:moveTo>
                  <a:lnTo>
                    <a:pt x="0" y="350520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84" name="Shape 981">
              <a:extLst>
                <a:ext uri="{FF2B5EF4-FFF2-40B4-BE49-F238E27FC236}">
                  <a16:creationId xmlns:a16="http://schemas.microsoft.com/office/drawing/2014/main" id="{3282700B-6FF1-134E-8A88-B6F5F3FBA8EB}"/>
                </a:ext>
              </a:extLst>
            </p:cNvPr>
            <p:cNvSpPr/>
            <p:nvPr/>
          </p:nvSpPr>
          <p:spPr>
            <a:xfrm>
              <a:off x="1642237" y="33559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85" name="Shape 982">
              <a:extLst>
                <a:ext uri="{FF2B5EF4-FFF2-40B4-BE49-F238E27FC236}">
                  <a16:creationId xmlns:a16="http://schemas.microsoft.com/office/drawing/2014/main" id="{9C80A84D-4F7A-FD4C-AF3A-FF72EBEFBF95}"/>
                </a:ext>
              </a:extLst>
            </p:cNvPr>
            <p:cNvSpPr/>
            <p:nvPr/>
          </p:nvSpPr>
          <p:spPr>
            <a:xfrm>
              <a:off x="1642237" y="33559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6" name="Shape 983">
              <a:extLst>
                <a:ext uri="{FF2B5EF4-FFF2-40B4-BE49-F238E27FC236}">
                  <a16:creationId xmlns:a16="http://schemas.microsoft.com/office/drawing/2014/main" id="{89FF29EB-8616-2245-9BDB-05DC52C007B7}"/>
                </a:ext>
              </a:extLst>
            </p:cNvPr>
            <p:cNvSpPr/>
            <p:nvPr/>
          </p:nvSpPr>
          <p:spPr>
            <a:xfrm>
              <a:off x="2264537" y="1138174"/>
              <a:ext cx="90424" cy="71501"/>
            </a:xfrm>
            <a:custGeom>
              <a:avLst/>
              <a:gdLst/>
              <a:ahLst/>
              <a:cxnLst/>
              <a:rect l="0" t="0" r="0" b="0"/>
              <a:pathLst>
                <a:path w="90424" h="71501">
                  <a:moveTo>
                    <a:pt x="45212" y="0"/>
                  </a:moveTo>
                  <a:cubicBezTo>
                    <a:pt x="70231" y="0"/>
                    <a:pt x="90424" y="16002"/>
                    <a:pt x="90424" y="35814"/>
                  </a:cubicBezTo>
                  <a:cubicBezTo>
                    <a:pt x="90424" y="55499"/>
                    <a:pt x="70231" y="71501"/>
                    <a:pt x="45212" y="71501"/>
                  </a:cubicBezTo>
                  <a:cubicBezTo>
                    <a:pt x="20193" y="71501"/>
                    <a:pt x="0" y="55499"/>
                    <a:pt x="0" y="35814"/>
                  </a:cubicBezTo>
                  <a:cubicBezTo>
                    <a:pt x="0" y="16002"/>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88" name="Shape 984">
              <a:extLst>
                <a:ext uri="{FF2B5EF4-FFF2-40B4-BE49-F238E27FC236}">
                  <a16:creationId xmlns:a16="http://schemas.microsoft.com/office/drawing/2014/main" id="{A31841B8-A72D-D043-8D86-080280DC7DF7}"/>
                </a:ext>
              </a:extLst>
            </p:cNvPr>
            <p:cNvSpPr/>
            <p:nvPr/>
          </p:nvSpPr>
          <p:spPr>
            <a:xfrm>
              <a:off x="2264537" y="1138174"/>
              <a:ext cx="90424" cy="71501"/>
            </a:xfrm>
            <a:custGeom>
              <a:avLst/>
              <a:gdLst/>
              <a:ahLst/>
              <a:cxnLst/>
              <a:rect l="0" t="0" r="0" b="0"/>
              <a:pathLst>
                <a:path w="90424" h="71501">
                  <a:moveTo>
                    <a:pt x="0" y="35814"/>
                  </a:moveTo>
                  <a:cubicBezTo>
                    <a:pt x="0" y="16002"/>
                    <a:pt x="20193" y="0"/>
                    <a:pt x="45212" y="0"/>
                  </a:cubicBezTo>
                  <a:cubicBezTo>
                    <a:pt x="45212" y="0"/>
                    <a:pt x="45212" y="0"/>
                    <a:pt x="45212" y="0"/>
                  </a:cubicBezTo>
                  <a:lnTo>
                    <a:pt x="45212" y="0"/>
                  </a:lnTo>
                  <a:cubicBezTo>
                    <a:pt x="70231" y="0"/>
                    <a:pt x="90424" y="16002"/>
                    <a:pt x="90424" y="35814"/>
                  </a:cubicBezTo>
                  <a:cubicBezTo>
                    <a:pt x="90424" y="35814"/>
                    <a:pt x="90424" y="35814"/>
                    <a:pt x="90424" y="35814"/>
                  </a:cubicBezTo>
                  <a:lnTo>
                    <a:pt x="90424" y="35814"/>
                  </a:lnTo>
                  <a:cubicBezTo>
                    <a:pt x="90424" y="55499"/>
                    <a:pt x="70231" y="71501"/>
                    <a:pt x="45212" y="71501"/>
                  </a:cubicBezTo>
                  <a:cubicBezTo>
                    <a:pt x="45212" y="71501"/>
                    <a:pt x="45212" y="71501"/>
                    <a:pt x="45212" y="71501"/>
                  </a:cubicBezTo>
                  <a:lnTo>
                    <a:pt x="45212" y="71501"/>
                  </a:lnTo>
                  <a:cubicBezTo>
                    <a:pt x="20193" y="71501"/>
                    <a:pt x="0" y="55499"/>
                    <a:pt x="0" y="35814"/>
                  </a:cubicBezTo>
                  <a:cubicBezTo>
                    <a:pt x="0" y="35814"/>
                    <a:pt x="0" y="35814"/>
                    <a:pt x="0" y="3581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89" name="Shape 985">
              <a:extLst>
                <a:ext uri="{FF2B5EF4-FFF2-40B4-BE49-F238E27FC236}">
                  <a16:creationId xmlns:a16="http://schemas.microsoft.com/office/drawing/2014/main" id="{D85D7103-27C1-244B-9517-ADFFE637DF41}"/>
                </a:ext>
              </a:extLst>
            </p:cNvPr>
            <p:cNvSpPr/>
            <p:nvPr/>
          </p:nvSpPr>
          <p:spPr>
            <a:xfrm>
              <a:off x="2328037" y="19589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90" name="Shape 986">
              <a:extLst>
                <a:ext uri="{FF2B5EF4-FFF2-40B4-BE49-F238E27FC236}">
                  <a16:creationId xmlns:a16="http://schemas.microsoft.com/office/drawing/2014/main" id="{870F21F5-11FE-3C47-92A9-507CC17E41B1}"/>
                </a:ext>
              </a:extLst>
            </p:cNvPr>
            <p:cNvSpPr/>
            <p:nvPr/>
          </p:nvSpPr>
          <p:spPr>
            <a:xfrm>
              <a:off x="2328037" y="19589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1" name="Shape 987">
              <a:extLst>
                <a:ext uri="{FF2B5EF4-FFF2-40B4-BE49-F238E27FC236}">
                  <a16:creationId xmlns:a16="http://schemas.microsoft.com/office/drawing/2014/main" id="{8198562B-2C18-9C49-936E-F5BFC8B2F0A3}"/>
                </a:ext>
              </a:extLst>
            </p:cNvPr>
            <p:cNvSpPr/>
            <p:nvPr/>
          </p:nvSpPr>
          <p:spPr>
            <a:xfrm>
              <a:off x="1334262" y="987425"/>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92" name="Shape 988">
              <a:extLst>
                <a:ext uri="{FF2B5EF4-FFF2-40B4-BE49-F238E27FC236}">
                  <a16:creationId xmlns:a16="http://schemas.microsoft.com/office/drawing/2014/main" id="{407511E2-ABD8-1146-A755-D891C312EF12}"/>
                </a:ext>
              </a:extLst>
            </p:cNvPr>
            <p:cNvSpPr/>
            <p:nvPr/>
          </p:nvSpPr>
          <p:spPr>
            <a:xfrm>
              <a:off x="1334262" y="987425"/>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93" name="Shape 989">
              <a:extLst>
                <a:ext uri="{FF2B5EF4-FFF2-40B4-BE49-F238E27FC236}">
                  <a16:creationId xmlns:a16="http://schemas.microsoft.com/office/drawing/2014/main" id="{E8E5E86F-C59E-F849-8EA6-0D626D7BBDB5}"/>
                </a:ext>
              </a:extLst>
            </p:cNvPr>
            <p:cNvSpPr/>
            <p:nvPr/>
          </p:nvSpPr>
          <p:spPr>
            <a:xfrm>
              <a:off x="1810512" y="2057400"/>
              <a:ext cx="81026" cy="71374"/>
            </a:xfrm>
            <a:custGeom>
              <a:avLst/>
              <a:gdLst/>
              <a:ahLst/>
              <a:cxnLst/>
              <a:rect l="0" t="0" r="0" b="0"/>
              <a:pathLst>
                <a:path w="81026" h="71374">
                  <a:moveTo>
                    <a:pt x="40513" y="0"/>
                  </a:moveTo>
                  <a:cubicBezTo>
                    <a:pt x="62865" y="0"/>
                    <a:pt x="81026" y="16002"/>
                    <a:pt x="81026" y="35687"/>
                  </a:cubicBezTo>
                  <a:cubicBezTo>
                    <a:pt x="81026" y="55499"/>
                    <a:pt x="62865" y="71374"/>
                    <a:pt x="40513" y="71374"/>
                  </a:cubicBezTo>
                  <a:cubicBezTo>
                    <a:pt x="18161" y="71374"/>
                    <a:pt x="0" y="55499"/>
                    <a:pt x="0" y="35687"/>
                  </a:cubicBezTo>
                  <a:cubicBezTo>
                    <a:pt x="0" y="16002"/>
                    <a:pt x="18161" y="0"/>
                    <a:pt x="40513"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94" name="Shape 990">
              <a:extLst>
                <a:ext uri="{FF2B5EF4-FFF2-40B4-BE49-F238E27FC236}">
                  <a16:creationId xmlns:a16="http://schemas.microsoft.com/office/drawing/2014/main" id="{6E1DC654-0279-024F-A2DC-AE978F0551AD}"/>
                </a:ext>
              </a:extLst>
            </p:cNvPr>
            <p:cNvSpPr/>
            <p:nvPr/>
          </p:nvSpPr>
          <p:spPr>
            <a:xfrm>
              <a:off x="1810512" y="2057400"/>
              <a:ext cx="81026" cy="71374"/>
            </a:xfrm>
            <a:custGeom>
              <a:avLst/>
              <a:gdLst/>
              <a:ahLst/>
              <a:cxnLst/>
              <a:rect l="0" t="0" r="0" b="0"/>
              <a:pathLst>
                <a:path w="81026" h="71374">
                  <a:moveTo>
                    <a:pt x="0" y="35687"/>
                  </a:moveTo>
                  <a:cubicBezTo>
                    <a:pt x="0" y="16002"/>
                    <a:pt x="18161" y="0"/>
                    <a:pt x="40513" y="0"/>
                  </a:cubicBezTo>
                  <a:cubicBezTo>
                    <a:pt x="40513" y="0"/>
                    <a:pt x="40513" y="0"/>
                    <a:pt x="40513" y="0"/>
                  </a:cubicBezTo>
                  <a:lnTo>
                    <a:pt x="40513" y="0"/>
                  </a:lnTo>
                  <a:cubicBezTo>
                    <a:pt x="62865" y="0"/>
                    <a:pt x="81026" y="16002"/>
                    <a:pt x="81026" y="35687"/>
                  </a:cubicBezTo>
                  <a:cubicBezTo>
                    <a:pt x="81026" y="35687"/>
                    <a:pt x="81026" y="35687"/>
                    <a:pt x="81026" y="35687"/>
                  </a:cubicBezTo>
                  <a:lnTo>
                    <a:pt x="81026" y="35687"/>
                  </a:lnTo>
                  <a:cubicBezTo>
                    <a:pt x="81026" y="55499"/>
                    <a:pt x="62865" y="71374"/>
                    <a:pt x="40513" y="71374"/>
                  </a:cubicBezTo>
                  <a:cubicBezTo>
                    <a:pt x="40513" y="71374"/>
                    <a:pt x="40513" y="71374"/>
                    <a:pt x="40513" y="71374"/>
                  </a:cubicBezTo>
                  <a:lnTo>
                    <a:pt x="40513" y="71374"/>
                  </a:lnTo>
                  <a:cubicBezTo>
                    <a:pt x="18161" y="71374"/>
                    <a:pt x="0" y="55499"/>
                    <a:pt x="0" y="35687"/>
                  </a:cubicBezTo>
                  <a:cubicBezTo>
                    <a:pt x="0" y="35687"/>
                    <a:pt x="0" y="35687"/>
                    <a:pt x="0" y="3568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95" name="Shape 991">
              <a:extLst>
                <a:ext uri="{FF2B5EF4-FFF2-40B4-BE49-F238E27FC236}">
                  <a16:creationId xmlns:a16="http://schemas.microsoft.com/office/drawing/2014/main" id="{DFB44133-6EC4-4C44-99B2-A9ED423196F9}"/>
                </a:ext>
              </a:extLst>
            </p:cNvPr>
            <p:cNvSpPr/>
            <p:nvPr/>
          </p:nvSpPr>
          <p:spPr>
            <a:xfrm>
              <a:off x="972312" y="1447800"/>
              <a:ext cx="90424" cy="88138"/>
            </a:xfrm>
            <a:custGeom>
              <a:avLst/>
              <a:gdLst/>
              <a:ahLst/>
              <a:cxnLst/>
              <a:rect l="0" t="0" r="0" b="0"/>
              <a:pathLst>
                <a:path w="90424" h="88138">
                  <a:moveTo>
                    <a:pt x="45212" y="0"/>
                  </a:moveTo>
                  <a:cubicBezTo>
                    <a:pt x="70231" y="0"/>
                    <a:pt x="90424" y="19685"/>
                    <a:pt x="90424" y="44069"/>
                  </a:cubicBezTo>
                  <a:cubicBezTo>
                    <a:pt x="90424" y="68326"/>
                    <a:pt x="70231" y="88138"/>
                    <a:pt x="45212" y="88138"/>
                  </a:cubicBezTo>
                  <a:cubicBezTo>
                    <a:pt x="20193" y="88138"/>
                    <a:pt x="0" y="68326"/>
                    <a:pt x="0" y="44069"/>
                  </a:cubicBezTo>
                  <a:cubicBezTo>
                    <a:pt x="0" y="19685"/>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96" name="Shape 992">
              <a:extLst>
                <a:ext uri="{FF2B5EF4-FFF2-40B4-BE49-F238E27FC236}">
                  <a16:creationId xmlns:a16="http://schemas.microsoft.com/office/drawing/2014/main" id="{E970BF3E-EB17-ED46-9F31-56199D934F38}"/>
                </a:ext>
              </a:extLst>
            </p:cNvPr>
            <p:cNvSpPr/>
            <p:nvPr/>
          </p:nvSpPr>
          <p:spPr>
            <a:xfrm>
              <a:off x="972312" y="1447800"/>
              <a:ext cx="90424" cy="88138"/>
            </a:xfrm>
            <a:custGeom>
              <a:avLst/>
              <a:gdLst/>
              <a:ahLst/>
              <a:cxnLst/>
              <a:rect l="0" t="0" r="0" b="0"/>
              <a:pathLst>
                <a:path w="90424" h="88138">
                  <a:moveTo>
                    <a:pt x="0" y="44069"/>
                  </a:moveTo>
                  <a:cubicBezTo>
                    <a:pt x="0" y="19685"/>
                    <a:pt x="20193" y="0"/>
                    <a:pt x="45212" y="0"/>
                  </a:cubicBezTo>
                  <a:cubicBezTo>
                    <a:pt x="45212" y="0"/>
                    <a:pt x="45212" y="0"/>
                    <a:pt x="45212" y="0"/>
                  </a:cubicBezTo>
                  <a:lnTo>
                    <a:pt x="45212" y="0"/>
                  </a:lnTo>
                  <a:cubicBezTo>
                    <a:pt x="70231" y="0"/>
                    <a:pt x="90424" y="19685"/>
                    <a:pt x="90424" y="44069"/>
                  </a:cubicBezTo>
                  <a:cubicBezTo>
                    <a:pt x="90424" y="44069"/>
                    <a:pt x="90424" y="44069"/>
                    <a:pt x="90424" y="44069"/>
                  </a:cubicBezTo>
                  <a:lnTo>
                    <a:pt x="90424" y="44069"/>
                  </a:lnTo>
                  <a:cubicBezTo>
                    <a:pt x="90424" y="68326"/>
                    <a:pt x="70231" y="88138"/>
                    <a:pt x="45212" y="88138"/>
                  </a:cubicBezTo>
                  <a:cubicBezTo>
                    <a:pt x="45212" y="88138"/>
                    <a:pt x="45212" y="88138"/>
                    <a:pt x="45212" y="88138"/>
                  </a:cubicBezTo>
                  <a:lnTo>
                    <a:pt x="45212" y="88138"/>
                  </a:lnTo>
                  <a:cubicBezTo>
                    <a:pt x="20193" y="88138"/>
                    <a:pt x="0" y="68326"/>
                    <a:pt x="0" y="44069"/>
                  </a:cubicBezTo>
                  <a:cubicBezTo>
                    <a:pt x="0" y="44069"/>
                    <a:pt x="0" y="44069"/>
                    <a:pt x="0" y="44069"/>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97" name="Shape 993">
              <a:extLst>
                <a:ext uri="{FF2B5EF4-FFF2-40B4-BE49-F238E27FC236}">
                  <a16:creationId xmlns:a16="http://schemas.microsoft.com/office/drawing/2014/main" id="{A40CF630-3F2F-2F49-AE40-C5ED001BB607}"/>
                </a:ext>
              </a:extLst>
            </p:cNvPr>
            <p:cNvSpPr/>
            <p:nvPr/>
          </p:nvSpPr>
          <p:spPr>
            <a:xfrm>
              <a:off x="3029712" y="2438400"/>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98" name="Shape 994">
              <a:extLst>
                <a:ext uri="{FF2B5EF4-FFF2-40B4-BE49-F238E27FC236}">
                  <a16:creationId xmlns:a16="http://schemas.microsoft.com/office/drawing/2014/main" id="{04AFA413-F20C-694F-AC7F-6ABDBC26DE75}"/>
                </a:ext>
              </a:extLst>
            </p:cNvPr>
            <p:cNvSpPr/>
            <p:nvPr/>
          </p:nvSpPr>
          <p:spPr>
            <a:xfrm>
              <a:off x="3029712" y="2438400"/>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99" name="Shape 995">
              <a:extLst>
                <a:ext uri="{FF2B5EF4-FFF2-40B4-BE49-F238E27FC236}">
                  <a16:creationId xmlns:a16="http://schemas.microsoft.com/office/drawing/2014/main" id="{44859548-94BF-8A4F-B5EC-C311907DBB51}"/>
                </a:ext>
              </a:extLst>
            </p:cNvPr>
            <p:cNvSpPr/>
            <p:nvPr/>
          </p:nvSpPr>
          <p:spPr>
            <a:xfrm>
              <a:off x="1811020" y="2761377"/>
              <a:ext cx="89281" cy="77454"/>
            </a:xfrm>
            <a:custGeom>
              <a:avLst/>
              <a:gdLst/>
              <a:ahLst/>
              <a:cxnLst/>
              <a:rect l="0" t="0" r="0" b="0"/>
              <a:pathLst>
                <a:path w="89281" h="77454">
                  <a:moveTo>
                    <a:pt x="49107" y="173"/>
                  </a:moveTo>
                  <a:cubicBezTo>
                    <a:pt x="64603" y="691"/>
                    <a:pt x="78295" y="9477"/>
                    <a:pt x="83058" y="23479"/>
                  </a:cubicBezTo>
                  <a:cubicBezTo>
                    <a:pt x="89281" y="42148"/>
                    <a:pt x="77216" y="63103"/>
                    <a:pt x="56007" y="70215"/>
                  </a:cubicBezTo>
                  <a:cubicBezTo>
                    <a:pt x="34925" y="77454"/>
                    <a:pt x="12573" y="68056"/>
                    <a:pt x="6350" y="49387"/>
                  </a:cubicBezTo>
                  <a:cubicBezTo>
                    <a:pt x="0" y="30718"/>
                    <a:pt x="12065" y="9763"/>
                    <a:pt x="33274" y="2524"/>
                  </a:cubicBezTo>
                  <a:cubicBezTo>
                    <a:pt x="38576" y="746"/>
                    <a:pt x="43942" y="0"/>
                    <a:pt x="49107" y="173"/>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00" name="Shape 996">
              <a:extLst>
                <a:ext uri="{FF2B5EF4-FFF2-40B4-BE49-F238E27FC236}">
                  <a16:creationId xmlns:a16="http://schemas.microsoft.com/office/drawing/2014/main" id="{4013817A-BCB3-614B-8CD5-374026EE67A2}"/>
                </a:ext>
              </a:extLst>
            </p:cNvPr>
            <p:cNvSpPr/>
            <p:nvPr/>
          </p:nvSpPr>
          <p:spPr>
            <a:xfrm>
              <a:off x="1811020" y="2756789"/>
              <a:ext cx="89281" cy="82042"/>
            </a:xfrm>
            <a:custGeom>
              <a:avLst/>
              <a:gdLst/>
              <a:ahLst/>
              <a:cxnLst/>
              <a:rect l="0" t="0" r="0" b="0"/>
              <a:pathLst>
                <a:path w="89281" h="82042">
                  <a:moveTo>
                    <a:pt x="6350" y="53975"/>
                  </a:moveTo>
                  <a:cubicBezTo>
                    <a:pt x="0" y="35306"/>
                    <a:pt x="12065" y="14351"/>
                    <a:pt x="33274" y="7112"/>
                  </a:cubicBezTo>
                  <a:cubicBezTo>
                    <a:pt x="33274" y="7112"/>
                    <a:pt x="33274" y="7112"/>
                    <a:pt x="33274" y="7112"/>
                  </a:cubicBezTo>
                  <a:lnTo>
                    <a:pt x="33274" y="7112"/>
                  </a:lnTo>
                  <a:cubicBezTo>
                    <a:pt x="54483" y="0"/>
                    <a:pt x="76708" y="9398"/>
                    <a:pt x="83058" y="28067"/>
                  </a:cubicBezTo>
                  <a:cubicBezTo>
                    <a:pt x="83058" y="28067"/>
                    <a:pt x="83058" y="28067"/>
                    <a:pt x="83058" y="28067"/>
                  </a:cubicBezTo>
                  <a:lnTo>
                    <a:pt x="83058" y="28067"/>
                  </a:lnTo>
                  <a:cubicBezTo>
                    <a:pt x="89281" y="46736"/>
                    <a:pt x="77216" y="67691"/>
                    <a:pt x="56007" y="74803"/>
                  </a:cubicBezTo>
                  <a:cubicBezTo>
                    <a:pt x="56007" y="74803"/>
                    <a:pt x="56007" y="74803"/>
                    <a:pt x="56007" y="74803"/>
                  </a:cubicBezTo>
                  <a:lnTo>
                    <a:pt x="56007" y="74803"/>
                  </a:lnTo>
                  <a:cubicBezTo>
                    <a:pt x="34925" y="82042"/>
                    <a:pt x="12573" y="72644"/>
                    <a:pt x="6350" y="53975"/>
                  </a:cubicBezTo>
                  <a:cubicBezTo>
                    <a:pt x="6350" y="53975"/>
                    <a:pt x="6350" y="53975"/>
                    <a:pt x="6350" y="539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1" name="Shape 997">
              <a:extLst>
                <a:ext uri="{FF2B5EF4-FFF2-40B4-BE49-F238E27FC236}">
                  <a16:creationId xmlns:a16="http://schemas.microsoft.com/office/drawing/2014/main" id="{9574EB0C-8A6E-A141-8615-FE8732E076D0}"/>
                </a:ext>
              </a:extLst>
            </p:cNvPr>
            <p:cNvSpPr/>
            <p:nvPr/>
          </p:nvSpPr>
          <p:spPr>
            <a:xfrm>
              <a:off x="3927094" y="1546177"/>
              <a:ext cx="99187" cy="83106"/>
            </a:xfrm>
            <a:custGeom>
              <a:avLst/>
              <a:gdLst/>
              <a:ahLst/>
              <a:cxnLst/>
              <a:rect l="0" t="0" r="0" b="0"/>
              <a:pathLst>
                <a:path w="99187" h="83106">
                  <a:moveTo>
                    <a:pt x="55076" y="109"/>
                  </a:moveTo>
                  <a:cubicBezTo>
                    <a:pt x="72287" y="437"/>
                    <a:pt x="87408" y="9604"/>
                    <a:pt x="92456" y="24559"/>
                  </a:cubicBezTo>
                  <a:cubicBezTo>
                    <a:pt x="99187" y="44498"/>
                    <a:pt x="85471" y="67104"/>
                    <a:pt x="61849" y="75105"/>
                  </a:cubicBezTo>
                  <a:cubicBezTo>
                    <a:pt x="38100" y="83106"/>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02" name="Shape 998">
              <a:extLst>
                <a:ext uri="{FF2B5EF4-FFF2-40B4-BE49-F238E27FC236}">
                  <a16:creationId xmlns:a16="http://schemas.microsoft.com/office/drawing/2014/main" id="{692CC753-4A15-2B4B-A2A3-994AAD5D2B33}"/>
                </a:ext>
              </a:extLst>
            </p:cNvPr>
            <p:cNvSpPr/>
            <p:nvPr/>
          </p:nvSpPr>
          <p:spPr>
            <a:xfrm>
              <a:off x="3927094" y="15411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3" name="Shape 999">
              <a:extLst>
                <a:ext uri="{FF2B5EF4-FFF2-40B4-BE49-F238E27FC236}">
                  <a16:creationId xmlns:a16="http://schemas.microsoft.com/office/drawing/2014/main" id="{0E289854-1E24-E242-85C2-C734A86E3CDC}"/>
                </a:ext>
              </a:extLst>
            </p:cNvPr>
            <p:cNvSpPr/>
            <p:nvPr/>
          </p:nvSpPr>
          <p:spPr>
            <a:xfrm>
              <a:off x="3219069" y="2862223"/>
              <a:ext cx="99187" cy="83034"/>
            </a:xfrm>
            <a:custGeom>
              <a:avLst/>
              <a:gdLst/>
              <a:ahLst/>
              <a:cxnLst/>
              <a:rect l="0" t="0" r="0" b="0"/>
              <a:pathLst>
                <a:path w="99187" h="83034">
                  <a:moveTo>
                    <a:pt x="55076" y="91"/>
                  </a:moveTo>
                  <a:cubicBezTo>
                    <a:pt x="72287" y="365"/>
                    <a:pt x="87408" y="9533"/>
                    <a:pt x="92456" y="24487"/>
                  </a:cubicBezTo>
                  <a:cubicBezTo>
                    <a:pt x="99187" y="44426"/>
                    <a:pt x="85471" y="67159"/>
                    <a:pt x="61849" y="75033"/>
                  </a:cubicBezTo>
                  <a:cubicBezTo>
                    <a:pt x="38100" y="83034"/>
                    <a:pt x="13462" y="73382"/>
                    <a:pt x="6731" y="53443"/>
                  </a:cubicBezTo>
                  <a:cubicBezTo>
                    <a:pt x="0" y="33504"/>
                    <a:pt x="13716" y="10898"/>
                    <a:pt x="37465" y="2897"/>
                  </a:cubicBezTo>
                  <a:cubicBezTo>
                    <a:pt x="43370" y="897"/>
                    <a:pt x="49339" y="0"/>
                    <a:pt x="55076" y="91"/>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04" name="Shape 1000">
              <a:extLst>
                <a:ext uri="{FF2B5EF4-FFF2-40B4-BE49-F238E27FC236}">
                  <a16:creationId xmlns:a16="http://schemas.microsoft.com/office/drawing/2014/main" id="{BD1F8E14-24C3-E64F-AB35-4047062B260E}"/>
                </a:ext>
              </a:extLst>
            </p:cNvPr>
            <p:cNvSpPr/>
            <p:nvPr/>
          </p:nvSpPr>
          <p:spPr>
            <a:xfrm>
              <a:off x="3219069" y="2857119"/>
              <a:ext cx="99187" cy="88138"/>
            </a:xfrm>
            <a:custGeom>
              <a:avLst/>
              <a:gdLst/>
              <a:ahLst/>
              <a:cxnLst/>
              <a:rect l="0" t="0" r="0" b="0"/>
              <a:pathLst>
                <a:path w="99187" h="88138">
                  <a:moveTo>
                    <a:pt x="6731" y="58547"/>
                  </a:moveTo>
                  <a:cubicBezTo>
                    <a:pt x="0" y="38608"/>
                    <a:pt x="13716" y="16002"/>
                    <a:pt x="37465" y="8001"/>
                  </a:cubicBezTo>
                  <a:cubicBezTo>
                    <a:pt x="37465" y="8001"/>
                    <a:pt x="37465" y="8001"/>
                    <a:pt x="37465" y="8001"/>
                  </a:cubicBezTo>
                  <a:lnTo>
                    <a:pt x="37465" y="8001"/>
                  </a:lnTo>
                  <a:cubicBezTo>
                    <a:pt x="61087" y="0"/>
                    <a:pt x="85725" y="9652"/>
                    <a:pt x="92456" y="29591"/>
                  </a:cubicBezTo>
                  <a:cubicBezTo>
                    <a:pt x="92456" y="29591"/>
                    <a:pt x="92456" y="29591"/>
                    <a:pt x="92456" y="29591"/>
                  </a:cubicBezTo>
                  <a:lnTo>
                    <a:pt x="92456" y="29591"/>
                  </a:lnTo>
                  <a:cubicBezTo>
                    <a:pt x="99187" y="49530"/>
                    <a:pt x="85471" y="72263"/>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5" name="Shape 1001">
              <a:extLst>
                <a:ext uri="{FF2B5EF4-FFF2-40B4-BE49-F238E27FC236}">
                  <a16:creationId xmlns:a16="http://schemas.microsoft.com/office/drawing/2014/main" id="{1C227E6C-2233-3F43-9E13-1DF48CD7C16E}"/>
                </a:ext>
              </a:extLst>
            </p:cNvPr>
            <p:cNvSpPr/>
            <p:nvPr/>
          </p:nvSpPr>
          <p:spPr>
            <a:xfrm>
              <a:off x="1047369" y="984274"/>
              <a:ext cx="99187" cy="83034"/>
            </a:xfrm>
            <a:custGeom>
              <a:avLst/>
              <a:gdLst/>
              <a:ahLst/>
              <a:cxnLst/>
              <a:rect l="0" t="0" r="0" b="0"/>
              <a:pathLst>
                <a:path w="99187" h="83034">
                  <a:moveTo>
                    <a:pt x="55150" y="91"/>
                  </a:moveTo>
                  <a:cubicBezTo>
                    <a:pt x="72414" y="365"/>
                    <a:pt x="87535" y="9533"/>
                    <a:pt x="92583" y="24487"/>
                  </a:cubicBezTo>
                  <a:cubicBezTo>
                    <a:pt x="99187" y="44426"/>
                    <a:pt x="85471" y="67032"/>
                    <a:pt x="61849" y="75033"/>
                  </a:cubicBezTo>
                  <a:cubicBezTo>
                    <a:pt x="38100" y="83034"/>
                    <a:pt x="13462" y="73382"/>
                    <a:pt x="6731" y="53443"/>
                  </a:cubicBezTo>
                  <a:cubicBezTo>
                    <a:pt x="0" y="33504"/>
                    <a:pt x="13843" y="10771"/>
                    <a:pt x="37465" y="2897"/>
                  </a:cubicBezTo>
                  <a:cubicBezTo>
                    <a:pt x="43402" y="897"/>
                    <a:pt x="49395" y="0"/>
                    <a:pt x="55150" y="91"/>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06" name="Shape 1002">
              <a:extLst>
                <a:ext uri="{FF2B5EF4-FFF2-40B4-BE49-F238E27FC236}">
                  <a16:creationId xmlns:a16="http://schemas.microsoft.com/office/drawing/2014/main" id="{036CD468-E464-3D4B-B7D9-0294235E4DDE}"/>
                </a:ext>
              </a:extLst>
            </p:cNvPr>
            <p:cNvSpPr/>
            <p:nvPr/>
          </p:nvSpPr>
          <p:spPr>
            <a:xfrm>
              <a:off x="1047369" y="979170"/>
              <a:ext cx="99187" cy="88138"/>
            </a:xfrm>
            <a:custGeom>
              <a:avLst/>
              <a:gdLst/>
              <a:ahLst/>
              <a:cxnLst/>
              <a:rect l="0" t="0" r="0" b="0"/>
              <a:pathLst>
                <a:path w="99187" h="88138">
                  <a:moveTo>
                    <a:pt x="6731" y="58547"/>
                  </a:moveTo>
                  <a:cubicBezTo>
                    <a:pt x="0" y="38608"/>
                    <a:pt x="13843" y="15875"/>
                    <a:pt x="37465" y="8001"/>
                  </a:cubicBezTo>
                  <a:cubicBezTo>
                    <a:pt x="37465" y="8001"/>
                    <a:pt x="37465" y="8001"/>
                    <a:pt x="37465" y="8001"/>
                  </a:cubicBezTo>
                  <a:lnTo>
                    <a:pt x="37465" y="8001"/>
                  </a:lnTo>
                  <a:cubicBezTo>
                    <a:pt x="61214" y="0"/>
                    <a:pt x="85852" y="9652"/>
                    <a:pt x="92583" y="29591"/>
                  </a:cubicBezTo>
                  <a:cubicBezTo>
                    <a:pt x="92583" y="29591"/>
                    <a:pt x="92583" y="29591"/>
                    <a:pt x="92583" y="29591"/>
                  </a:cubicBezTo>
                  <a:lnTo>
                    <a:pt x="92583"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07" name="Shape 1003">
              <a:extLst>
                <a:ext uri="{FF2B5EF4-FFF2-40B4-BE49-F238E27FC236}">
                  <a16:creationId xmlns:a16="http://schemas.microsoft.com/office/drawing/2014/main" id="{BCEA2DAD-7ED0-D04E-A503-ABCA4A8F3DA3}"/>
                </a:ext>
              </a:extLst>
            </p:cNvPr>
            <p:cNvSpPr/>
            <p:nvPr/>
          </p:nvSpPr>
          <p:spPr>
            <a:xfrm>
              <a:off x="2634869" y="1901777"/>
              <a:ext cx="99187" cy="83105"/>
            </a:xfrm>
            <a:custGeom>
              <a:avLst/>
              <a:gdLst/>
              <a:ahLst/>
              <a:cxnLst/>
              <a:rect l="0" t="0" r="0" b="0"/>
              <a:pathLst>
                <a:path w="99187" h="83105">
                  <a:moveTo>
                    <a:pt x="55076" y="109"/>
                  </a:moveTo>
                  <a:cubicBezTo>
                    <a:pt x="72287" y="436"/>
                    <a:pt x="87408" y="9604"/>
                    <a:pt x="92456" y="24559"/>
                  </a:cubicBezTo>
                  <a:cubicBezTo>
                    <a:pt x="99187" y="44498"/>
                    <a:pt x="85471" y="67104"/>
                    <a:pt x="61849" y="75105"/>
                  </a:cubicBezTo>
                  <a:cubicBezTo>
                    <a:pt x="38100" y="83105"/>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08" name="Shape 1004">
              <a:extLst>
                <a:ext uri="{FF2B5EF4-FFF2-40B4-BE49-F238E27FC236}">
                  <a16:creationId xmlns:a16="http://schemas.microsoft.com/office/drawing/2014/main" id="{49C09D4D-FDBA-A14F-B128-3675D3568142}"/>
                </a:ext>
              </a:extLst>
            </p:cNvPr>
            <p:cNvSpPr/>
            <p:nvPr/>
          </p:nvSpPr>
          <p:spPr>
            <a:xfrm>
              <a:off x="2634869" y="18967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09" name="Shape 1005">
              <a:extLst>
                <a:ext uri="{FF2B5EF4-FFF2-40B4-BE49-F238E27FC236}">
                  <a16:creationId xmlns:a16="http://schemas.microsoft.com/office/drawing/2014/main" id="{97DA01D3-2EB1-CD46-A360-16560E487E6C}"/>
                </a:ext>
              </a:extLst>
            </p:cNvPr>
            <p:cNvSpPr/>
            <p:nvPr/>
          </p:nvSpPr>
          <p:spPr>
            <a:xfrm>
              <a:off x="3790823" y="2812788"/>
              <a:ext cx="98298" cy="78748"/>
            </a:xfrm>
            <a:custGeom>
              <a:avLst/>
              <a:gdLst/>
              <a:ahLst/>
              <a:cxnLst/>
              <a:rect l="0" t="0" r="0" b="0"/>
              <a:pathLst>
                <a:path w="98298" h="78748">
                  <a:moveTo>
                    <a:pt x="55283" y="72"/>
                  </a:moveTo>
                  <a:cubicBezTo>
                    <a:pt x="72398" y="0"/>
                    <a:pt x="87281" y="8358"/>
                    <a:pt x="91948" y="22360"/>
                  </a:cubicBezTo>
                  <a:cubicBezTo>
                    <a:pt x="98298" y="41156"/>
                    <a:pt x="84201" y="62746"/>
                    <a:pt x="60579" y="70747"/>
                  </a:cubicBezTo>
                  <a:cubicBezTo>
                    <a:pt x="36830" y="78748"/>
                    <a:pt x="12573" y="69985"/>
                    <a:pt x="6223" y="51316"/>
                  </a:cubicBezTo>
                  <a:cubicBezTo>
                    <a:pt x="0" y="32647"/>
                    <a:pt x="13970" y="11057"/>
                    <a:pt x="37719" y="3056"/>
                  </a:cubicBezTo>
                  <a:cubicBezTo>
                    <a:pt x="43624" y="1056"/>
                    <a:pt x="49578" y="95"/>
                    <a:pt x="55283" y="7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10" name="Shape 1006">
              <a:extLst>
                <a:ext uri="{FF2B5EF4-FFF2-40B4-BE49-F238E27FC236}">
                  <a16:creationId xmlns:a16="http://schemas.microsoft.com/office/drawing/2014/main" id="{36FABF36-6E83-9B41-B24A-FE43FA7762D1}"/>
                </a:ext>
              </a:extLst>
            </p:cNvPr>
            <p:cNvSpPr/>
            <p:nvPr/>
          </p:nvSpPr>
          <p:spPr>
            <a:xfrm>
              <a:off x="3790823" y="2807843"/>
              <a:ext cx="98298" cy="83693"/>
            </a:xfrm>
            <a:custGeom>
              <a:avLst/>
              <a:gdLst/>
              <a:ahLst/>
              <a:cxnLst/>
              <a:rect l="0" t="0" r="0" b="0"/>
              <a:pathLst>
                <a:path w="98298" h="83693">
                  <a:moveTo>
                    <a:pt x="6223" y="56261"/>
                  </a:moveTo>
                  <a:cubicBezTo>
                    <a:pt x="0" y="37592"/>
                    <a:pt x="13970" y="16002"/>
                    <a:pt x="37719" y="8001"/>
                  </a:cubicBezTo>
                  <a:cubicBezTo>
                    <a:pt x="37719" y="8001"/>
                    <a:pt x="37719" y="8001"/>
                    <a:pt x="37719" y="8001"/>
                  </a:cubicBezTo>
                  <a:lnTo>
                    <a:pt x="37719" y="8001"/>
                  </a:lnTo>
                  <a:cubicBezTo>
                    <a:pt x="61341" y="0"/>
                    <a:pt x="85725" y="8636"/>
                    <a:pt x="91948" y="27305"/>
                  </a:cubicBezTo>
                  <a:cubicBezTo>
                    <a:pt x="91948" y="27305"/>
                    <a:pt x="91948" y="27305"/>
                    <a:pt x="91948" y="27305"/>
                  </a:cubicBezTo>
                  <a:lnTo>
                    <a:pt x="91948" y="27305"/>
                  </a:lnTo>
                  <a:cubicBezTo>
                    <a:pt x="98298" y="46101"/>
                    <a:pt x="84201" y="67691"/>
                    <a:pt x="60579" y="75692"/>
                  </a:cubicBezTo>
                  <a:cubicBezTo>
                    <a:pt x="60579" y="75692"/>
                    <a:pt x="60579" y="75692"/>
                    <a:pt x="60579" y="75692"/>
                  </a:cubicBezTo>
                  <a:lnTo>
                    <a:pt x="60579" y="75692"/>
                  </a:lnTo>
                  <a:cubicBezTo>
                    <a:pt x="36830" y="83693"/>
                    <a:pt x="12573" y="74930"/>
                    <a:pt x="6223" y="56261"/>
                  </a:cubicBezTo>
                  <a:cubicBezTo>
                    <a:pt x="6223" y="56261"/>
                    <a:pt x="6223" y="56261"/>
                    <a:pt x="6223" y="56261"/>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11" name="Shape 1007">
              <a:extLst>
                <a:ext uri="{FF2B5EF4-FFF2-40B4-BE49-F238E27FC236}">
                  <a16:creationId xmlns:a16="http://schemas.microsoft.com/office/drawing/2014/main" id="{3114B7AF-F945-2E47-B759-372921042A56}"/>
                </a:ext>
              </a:extLst>
            </p:cNvPr>
            <p:cNvSpPr/>
            <p:nvPr/>
          </p:nvSpPr>
          <p:spPr>
            <a:xfrm>
              <a:off x="1038098" y="1957118"/>
              <a:ext cx="98298" cy="78692"/>
            </a:xfrm>
            <a:custGeom>
              <a:avLst/>
              <a:gdLst/>
              <a:ahLst/>
              <a:cxnLst/>
              <a:rect l="0" t="0" r="0" b="0"/>
              <a:pathLst>
                <a:path w="98298" h="78692">
                  <a:moveTo>
                    <a:pt x="55338" y="36"/>
                  </a:moveTo>
                  <a:cubicBezTo>
                    <a:pt x="72477" y="0"/>
                    <a:pt x="87313" y="8429"/>
                    <a:pt x="92075" y="22431"/>
                  </a:cubicBezTo>
                  <a:cubicBezTo>
                    <a:pt x="98298" y="41100"/>
                    <a:pt x="84201" y="62817"/>
                    <a:pt x="60579" y="70691"/>
                  </a:cubicBezTo>
                  <a:cubicBezTo>
                    <a:pt x="36830" y="78692"/>
                    <a:pt x="12573" y="70056"/>
                    <a:pt x="6223" y="51387"/>
                  </a:cubicBezTo>
                  <a:cubicBezTo>
                    <a:pt x="0" y="32718"/>
                    <a:pt x="14097" y="11001"/>
                    <a:pt x="37719" y="3000"/>
                  </a:cubicBezTo>
                  <a:cubicBezTo>
                    <a:pt x="43656" y="1000"/>
                    <a:pt x="49625" y="48"/>
                    <a:pt x="55338" y="3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12" name="Shape 1008">
              <a:extLst>
                <a:ext uri="{FF2B5EF4-FFF2-40B4-BE49-F238E27FC236}">
                  <a16:creationId xmlns:a16="http://schemas.microsoft.com/office/drawing/2014/main" id="{4546459F-5CE7-DA40-A97C-AAF9662C37CB}"/>
                </a:ext>
              </a:extLst>
            </p:cNvPr>
            <p:cNvSpPr/>
            <p:nvPr/>
          </p:nvSpPr>
          <p:spPr>
            <a:xfrm>
              <a:off x="1038098" y="1952117"/>
              <a:ext cx="98298" cy="83693"/>
            </a:xfrm>
            <a:custGeom>
              <a:avLst/>
              <a:gdLst/>
              <a:ahLst/>
              <a:cxnLst/>
              <a:rect l="0" t="0" r="0" b="0"/>
              <a:pathLst>
                <a:path w="98298" h="83693">
                  <a:moveTo>
                    <a:pt x="6223" y="56388"/>
                  </a:moveTo>
                  <a:cubicBezTo>
                    <a:pt x="0" y="37719"/>
                    <a:pt x="14097" y="16002"/>
                    <a:pt x="37719" y="8001"/>
                  </a:cubicBezTo>
                  <a:cubicBezTo>
                    <a:pt x="37719" y="8001"/>
                    <a:pt x="37719" y="8001"/>
                    <a:pt x="37719" y="8001"/>
                  </a:cubicBezTo>
                  <a:lnTo>
                    <a:pt x="37719" y="8001"/>
                  </a:lnTo>
                  <a:cubicBezTo>
                    <a:pt x="61468" y="0"/>
                    <a:pt x="85725" y="8763"/>
                    <a:pt x="92075" y="27432"/>
                  </a:cubicBezTo>
                  <a:cubicBezTo>
                    <a:pt x="92075" y="27432"/>
                    <a:pt x="92075" y="27432"/>
                    <a:pt x="92075" y="27432"/>
                  </a:cubicBezTo>
                  <a:lnTo>
                    <a:pt x="92075" y="27432"/>
                  </a:lnTo>
                  <a:cubicBezTo>
                    <a:pt x="98298" y="46101"/>
                    <a:pt x="84201" y="67818"/>
                    <a:pt x="60579" y="75692"/>
                  </a:cubicBezTo>
                  <a:cubicBezTo>
                    <a:pt x="60579" y="75692"/>
                    <a:pt x="60579" y="75692"/>
                    <a:pt x="60579" y="75692"/>
                  </a:cubicBezTo>
                  <a:lnTo>
                    <a:pt x="60579" y="75692"/>
                  </a:lnTo>
                  <a:cubicBezTo>
                    <a:pt x="36830" y="83693"/>
                    <a:pt x="12573" y="75057"/>
                    <a:pt x="6223" y="56388"/>
                  </a:cubicBezTo>
                  <a:cubicBezTo>
                    <a:pt x="6223" y="56388"/>
                    <a:pt x="6223" y="56388"/>
                    <a:pt x="6223" y="56388"/>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13" name="Shape 1009">
              <a:extLst>
                <a:ext uri="{FF2B5EF4-FFF2-40B4-BE49-F238E27FC236}">
                  <a16:creationId xmlns:a16="http://schemas.microsoft.com/office/drawing/2014/main" id="{6C4FCC31-7267-9949-9FE3-4F3337BADE0C}"/>
                </a:ext>
              </a:extLst>
            </p:cNvPr>
            <p:cNvSpPr/>
            <p:nvPr/>
          </p:nvSpPr>
          <p:spPr>
            <a:xfrm>
              <a:off x="1757299" y="1379347"/>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14" name="Shape 1010">
              <a:extLst>
                <a:ext uri="{FF2B5EF4-FFF2-40B4-BE49-F238E27FC236}">
                  <a16:creationId xmlns:a16="http://schemas.microsoft.com/office/drawing/2014/main" id="{FD9B6EE0-B2FC-F74D-A227-4829B8169F0C}"/>
                </a:ext>
              </a:extLst>
            </p:cNvPr>
            <p:cNvSpPr/>
            <p:nvPr/>
          </p:nvSpPr>
          <p:spPr>
            <a:xfrm>
              <a:off x="1757299" y="1379347"/>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15" name="Shape 1013">
              <a:extLst>
                <a:ext uri="{FF2B5EF4-FFF2-40B4-BE49-F238E27FC236}">
                  <a16:creationId xmlns:a16="http://schemas.microsoft.com/office/drawing/2014/main" id="{D798DA75-43CA-7A4A-8FBE-144E433650EE}"/>
                </a:ext>
              </a:extLst>
            </p:cNvPr>
            <p:cNvSpPr/>
            <p:nvPr/>
          </p:nvSpPr>
          <p:spPr>
            <a:xfrm>
              <a:off x="998601" y="2423414"/>
              <a:ext cx="95123" cy="77851"/>
            </a:xfrm>
            <a:custGeom>
              <a:avLst/>
              <a:gdLst/>
              <a:ahLst/>
              <a:cxnLst/>
              <a:rect l="0" t="0" r="0" b="0"/>
              <a:pathLst>
                <a:path w="95123" h="77851">
                  <a:moveTo>
                    <a:pt x="52705" y="3556"/>
                  </a:moveTo>
                  <a:cubicBezTo>
                    <a:pt x="77470" y="7112"/>
                    <a:pt x="95123" y="25908"/>
                    <a:pt x="92329" y="45339"/>
                  </a:cubicBezTo>
                  <a:cubicBezTo>
                    <a:pt x="89535" y="64897"/>
                    <a:pt x="67183" y="77851"/>
                    <a:pt x="42418" y="74295"/>
                  </a:cubicBezTo>
                  <a:cubicBezTo>
                    <a:pt x="17653" y="70612"/>
                    <a:pt x="0" y="51943"/>
                    <a:pt x="2794" y="32385"/>
                  </a:cubicBezTo>
                  <a:cubicBezTo>
                    <a:pt x="5588" y="12827"/>
                    <a:pt x="27940"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16" name="Shape 1014">
              <a:extLst>
                <a:ext uri="{FF2B5EF4-FFF2-40B4-BE49-F238E27FC236}">
                  <a16:creationId xmlns:a16="http://schemas.microsoft.com/office/drawing/2014/main" id="{ED15E5F8-E365-6344-A30A-A5602D5B1D95}"/>
                </a:ext>
              </a:extLst>
            </p:cNvPr>
            <p:cNvSpPr/>
            <p:nvPr/>
          </p:nvSpPr>
          <p:spPr>
            <a:xfrm>
              <a:off x="998601" y="2423414"/>
              <a:ext cx="95123" cy="77851"/>
            </a:xfrm>
            <a:custGeom>
              <a:avLst/>
              <a:gdLst/>
              <a:ahLst/>
              <a:cxnLst/>
              <a:rect l="0" t="0" r="0" b="0"/>
              <a:pathLst>
                <a:path w="95123" h="77851">
                  <a:moveTo>
                    <a:pt x="52705" y="3556"/>
                  </a:moveTo>
                  <a:cubicBezTo>
                    <a:pt x="77470" y="7112"/>
                    <a:pt x="95123" y="25908"/>
                    <a:pt x="92329" y="45339"/>
                  </a:cubicBezTo>
                  <a:cubicBezTo>
                    <a:pt x="92329" y="45339"/>
                    <a:pt x="92329" y="45339"/>
                    <a:pt x="92329" y="45339"/>
                  </a:cubicBezTo>
                  <a:lnTo>
                    <a:pt x="92329" y="45339"/>
                  </a:lnTo>
                  <a:cubicBezTo>
                    <a:pt x="89535" y="64897"/>
                    <a:pt x="67183" y="77851"/>
                    <a:pt x="42418" y="74295"/>
                  </a:cubicBezTo>
                  <a:lnTo>
                    <a:pt x="42418" y="74295"/>
                  </a:lnTo>
                  <a:cubicBezTo>
                    <a:pt x="17653" y="70612"/>
                    <a:pt x="0" y="51943"/>
                    <a:pt x="2794" y="32385"/>
                  </a:cubicBezTo>
                  <a:cubicBezTo>
                    <a:pt x="2794" y="32385"/>
                    <a:pt x="2794" y="32385"/>
                    <a:pt x="2794" y="32385"/>
                  </a:cubicBezTo>
                  <a:lnTo>
                    <a:pt x="2794" y="32385"/>
                  </a:lnTo>
                  <a:cubicBezTo>
                    <a:pt x="5588" y="12827"/>
                    <a:pt x="27940"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17" name="Shape 1015">
              <a:extLst>
                <a:ext uri="{FF2B5EF4-FFF2-40B4-BE49-F238E27FC236}">
                  <a16:creationId xmlns:a16="http://schemas.microsoft.com/office/drawing/2014/main" id="{E39A7779-520F-B641-B25D-E2A7BFD0A08B}"/>
                </a:ext>
              </a:extLst>
            </p:cNvPr>
            <p:cNvSpPr/>
            <p:nvPr/>
          </p:nvSpPr>
          <p:spPr>
            <a:xfrm>
              <a:off x="2233549" y="715772"/>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18" name="Shape 1016">
              <a:extLst>
                <a:ext uri="{FF2B5EF4-FFF2-40B4-BE49-F238E27FC236}">
                  <a16:creationId xmlns:a16="http://schemas.microsoft.com/office/drawing/2014/main" id="{59144732-ABDD-6544-8CD3-5203216FE29F}"/>
                </a:ext>
              </a:extLst>
            </p:cNvPr>
            <p:cNvSpPr/>
            <p:nvPr/>
          </p:nvSpPr>
          <p:spPr>
            <a:xfrm>
              <a:off x="2233549" y="715772"/>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19" name="Shape 1017">
              <a:extLst>
                <a:ext uri="{FF2B5EF4-FFF2-40B4-BE49-F238E27FC236}">
                  <a16:creationId xmlns:a16="http://schemas.microsoft.com/office/drawing/2014/main" id="{679DE7EC-FC81-AF41-8636-6011D6B691D4}"/>
                </a:ext>
              </a:extLst>
            </p:cNvPr>
            <p:cNvSpPr/>
            <p:nvPr/>
          </p:nvSpPr>
          <p:spPr>
            <a:xfrm>
              <a:off x="3193034" y="2463165"/>
              <a:ext cx="96520" cy="94361"/>
            </a:xfrm>
            <a:custGeom>
              <a:avLst/>
              <a:gdLst/>
              <a:ahLst/>
              <a:cxnLst/>
              <a:rect l="0" t="0" r="0" b="0"/>
              <a:pathLst>
                <a:path w="96520" h="94361">
                  <a:moveTo>
                    <a:pt x="54610" y="3556"/>
                  </a:moveTo>
                  <a:cubicBezTo>
                    <a:pt x="79375" y="7112"/>
                    <a:pt x="96520" y="29591"/>
                    <a:pt x="93091" y="53594"/>
                  </a:cubicBezTo>
                  <a:cubicBezTo>
                    <a:pt x="89535" y="77724"/>
                    <a:pt x="66675" y="94361"/>
                    <a:pt x="41910" y="90678"/>
                  </a:cubicBezTo>
                  <a:cubicBezTo>
                    <a:pt x="17145" y="87122"/>
                    <a:pt x="0" y="64770"/>
                    <a:pt x="3429" y="40640"/>
                  </a:cubicBezTo>
                  <a:cubicBezTo>
                    <a:pt x="6985" y="16510"/>
                    <a:pt x="29845" y="0"/>
                    <a:pt x="54610"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20" name="Shape 1018">
              <a:extLst>
                <a:ext uri="{FF2B5EF4-FFF2-40B4-BE49-F238E27FC236}">
                  <a16:creationId xmlns:a16="http://schemas.microsoft.com/office/drawing/2014/main" id="{23FF863B-29FD-9346-8742-789819159C8C}"/>
                </a:ext>
              </a:extLst>
            </p:cNvPr>
            <p:cNvSpPr/>
            <p:nvPr/>
          </p:nvSpPr>
          <p:spPr>
            <a:xfrm>
              <a:off x="3193034" y="2463165"/>
              <a:ext cx="96520" cy="94361"/>
            </a:xfrm>
            <a:custGeom>
              <a:avLst/>
              <a:gdLst/>
              <a:ahLst/>
              <a:cxnLst/>
              <a:rect l="0" t="0" r="0" b="0"/>
              <a:pathLst>
                <a:path w="96520" h="94361">
                  <a:moveTo>
                    <a:pt x="54610" y="3556"/>
                  </a:moveTo>
                  <a:cubicBezTo>
                    <a:pt x="79375" y="7112"/>
                    <a:pt x="96520" y="29591"/>
                    <a:pt x="93091" y="53594"/>
                  </a:cubicBezTo>
                  <a:cubicBezTo>
                    <a:pt x="93091" y="53594"/>
                    <a:pt x="93091" y="53594"/>
                    <a:pt x="93091" y="53594"/>
                  </a:cubicBezTo>
                  <a:lnTo>
                    <a:pt x="93091" y="53594"/>
                  </a:lnTo>
                  <a:cubicBezTo>
                    <a:pt x="89535" y="77724"/>
                    <a:pt x="66675" y="94361"/>
                    <a:pt x="41910" y="90678"/>
                  </a:cubicBezTo>
                  <a:cubicBezTo>
                    <a:pt x="41910" y="90678"/>
                    <a:pt x="41910" y="90678"/>
                    <a:pt x="41910" y="90678"/>
                  </a:cubicBezTo>
                  <a:lnTo>
                    <a:pt x="41910" y="90678"/>
                  </a:lnTo>
                  <a:cubicBezTo>
                    <a:pt x="17145" y="87122"/>
                    <a:pt x="0" y="64770"/>
                    <a:pt x="3429" y="40640"/>
                  </a:cubicBezTo>
                  <a:cubicBezTo>
                    <a:pt x="3429" y="40640"/>
                    <a:pt x="3429" y="40640"/>
                    <a:pt x="3429" y="40640"/>
                  </a:cubicBezTo>
                  <a:lnTo>
                    <a:pt x="3429" y="40640"/>
                  </a:lnTo>
                  <a:cubicBezTo>
                    <a:pt x="6985" y="16510"/>
                    <a:pt x="29845" y="0"/>
                    <a:pt x="54610" y="3556"/>
                  </a:cubicBezTo>
                  <a:cubicBezTo>
                    <a:pt x="54610" y="3556"/>
                    <a:pt x="54610" y="3556"/>
                    <a:pt x="54610"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1" name="Shape 1019">
              <a:extLst>
                <a:ext uri="{FF2B5EF4-FFF2-40B4-BE49-F238E27FC236}">
                  <a16:creationId xmlns:a16="http://schemas.microsoft.com/office/drawing/2014/main" id="{C75DABBE-D441-E446-A43A-5A9153507C28}"/>
                </a:ext>
              </a:extLst>
            </p:cNvPr>
            <p:cNvSpPr/>
            <p:nvPr/>
          </p:nvSpPr>
          <p:spPr>
            <a:xfrm>
              <a:off x="2260600" y="2401697"/>
              <a:ext cx="85725" cy="77216"/>
            </a:xfrm>
            <a:custGeom>
              <a:avLst/>
              <a:gdLst/>
              <a:ahLst/>
              <a:cxnLst/>
              <a:rect l="0" t="0" r="0" b="0"/>
              <a:pathLst>
                <a:path w="85725" h="77216">
                  <a:moveTo>
                    <a:pt x="48006" y="3302"/>
                  </a:moveTo>
                  <a:cubicBezTo>
                    <a:pt x="70104" y="6477"/>
                    <a:pt x="85725" y="24892"/>
                    <a:pt x="82931" y="44450"/>
                  </a:cubicBezTo>
                  <a:cubicBezTo>
                    <a:pt x="80137" y="64008"/>
                    <a:pt x="59817" y="77216"/>
                    <a:pt x="37719" y="73914"/>
                  </a:cubicBezTo>
                  <a:cubicBezTo>
                    <a:pt x="15621" y="70739"/>
                    <a:pt x="0" y="52324"/>
                    <a:pt x="2794" y="32766"/>
                  </a:cubicBezTo>
                  <a:cubicBezTo>
                    <a:pt x="5588"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22" name="Shape 1020">
              <a:extLst>
                <a:ext uri="{FF2B5EF4-FFF2-40B4-BE49-F238E27FC236}">
                  <a16:creationId xmlns:a16="http://schemas.microsoft.com/office/drawing/2014/main" id="{1A0A9FF4-96C4-4A41-BD3D-454196FBAD00}"/>
                </a:ext>
              </a:extLst>
            </p:cNvPr>
            <p:cNvSpPr/>
            <p:nvPr/>
          </p:nvSpPr>
          <p:spPr>
            <a:xfrm>
              <a:off x="2260600" y="2401697"/>
              <a:ext cx="85725" cy="77216"/>
            </a:xfrm>
            <a:custGeom>
              <a:avLst/>
              <a:gdLst/>
              <a:ahLst/>
              <a:cxnLst/>
              <a:rect l="0" t="0" r="0" b="0"/>
              <a:pathLst>
                <a:path w="85725" h="77216">
                  <a:moveTo>
                    <a:pt x="48006" y="3302"/>
                  </a:moveTo>
                  <a:cubicBezTo>
                    <a:pt x="70104" y="6477"/>
                    <a:pt x="85725" y="24892"/>
                    <a:pt x="82931" y="44450"/>
                  </a:cubicBezTo>
                  <a:cubicBezTo>
                    <a:pt x="82931" y="44450"/>
                    <a:pt x="82931" y="44450"/>
                    <a:pt x="82931" y="44450"/>
                  </a:cubicBezTo>
                  <a:lnTo>
                    <a:pt x="82931" y="44450"/>
                  </a:lnTo>
                  <a:cubicBezTo>
                    <a:pt x="80137" y="64008"/>
                    <a:pt x="59817" y="77216"/>
                    <a:pt x="37719" y="73914"/>
                  </a:cubicBezTo>
                  <a:lnTo>
                    <a:pt x="37719" y="73914"/>
                  </a:lnTo>
                  <a:cubicBezTo>
                    <a:pt x="15621" y="70739"/>
                    <a:pt x="0" y="52324"/>
                    <a:pt x="2794" y="32766"/>
                  </a:cubicBezTo>
                  <a:cubicBezTo>
                    <a:pt x="2794" y="32766"/>
                    <a:pt x="2794" y="32766"/>
                    <a:pt x="2794" y="32766"/>
                  </a:cubicBezTo>
                  <a:lnTo>
                    <a:pt x="2794" y="32766"/>
                  </a:lnTo>
                  <a:cubicBezTo>
                    <a:pt x="5588"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3" name="Shape 1021">
              <a:extLst>
                <a:ext uri="{FF2B5EF4-FFF2-40B4-BE49-F238E27FC236}">
                  <a16:creationId xmlns:a16="http://schemas.microsoft.com/office/drawing/2014/main" id="{45C0FE97-925D-F94D-9241-387C37C72F04}"/>
                </a:ext>
              </a:extLst>
            </p:cNvPr>
            <p:cNvSpPr/>
            <p:nvPr/>
          </p:nvSpPr>
          <p:spPr>
            <a:xfrm>
              <a:off x="3509899" y="1687322"/>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24" name="Shape 1022">
              <a:extLst>
                <a:ext uri="{FF2B5EF4-FFF2-40B4-BE49-F238E27FC236}">
                  <a16:creationId xmlns:a16="http://schemas.microsoft.com/office/drawing/2014/main" id="{B2C13D84-BE20-8641-82E4-EECCB81089FE}"/>
                </a:ext>
              </a:extLst>
            </p:cNvPr>
            <p:cNvSpPr/>
            <p:nvPr/>
          </p:nvSpPr>
          <p:spPr>
            <a:xfrm>
              <a:off x="3509899" y="1687322"/>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5" name="Shape 1023">
              <a:extLst>
                <a:ext uri="{FF2B5EF4-FFF2-40B4-BE49-F238E27FC236}">
                  <a16:creationId xmlns:a16="http://schemas.microsoft.com/office/drawing/2014/main" id="{DFEB9D78-0F2A-DC45-A2ED-76C2FCF8E968}"/>
                </a:ext>
              </a:extLst>
            </p:cNvPr>
            <p:cNvSpPr/>
            <p:nvPr/>
          </p:nvSpPr>
          <p:spPr>
            <a:xfrm>
              <a:off x="971550" y="670814"/>
              <a:ext cx="95250" cy="77851"/>
            </a:xfrm>
            <a:custGeom>
              <a:avLst/>
              <a:gdLst/>
              <a:ahLst/>
              <a:cxnLst/>
              <a:rect l="0" t="0" r="0" b="0"/>
              <a:pathLst>
                <a:path w="95250" h="77851">
                  <a:moveTo>
                    <a:pt x="52705" y="3556"/>
                  </a:moveTo>
                  <a:cubicBezTo>
                    <a:pt x="77470" y="7112"/>
                    <a:pt x="95250" y="25908"/>
                    <a:pt x="92456" y="45339"/>
                  </a:cubicBezTo>
                  <a:cubicBezTo>
                    <a:pt x="89535" y="64897"/>
                    <a:pt x="67183" y="77851"/>
                    <a:pt x="42545" y="74295"/>
                  </a:cubicBezTo>
                  <a:cubicBezTo>
                    <a:pt x="17780" y="70612"/>
                    <a:pt x="0" y="51943"/>
                    <a:pt x="2794" y="32385"/>
                  </a:cubicBezTo>
                  <a:cubicBezTo>
                    <a:pt x="5715" y="12827"/>
                    <a:pt x="28067"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26" name="Shape 1024">
              <a:extLst>
                <a:ext uri="{FF2B5EF4-FFF2-40B4-BE49-F238E27FC236}">
                  <a16:creationId xmlns:a16="http://schemas.microsoft.com/office/drawing/2014/main" id="{4DEFCCA1-7175-7145-909B-410D400306BE}"/>
                </a:ext>
              </a:extLst>
            </p:cNvPr>
            <p:cNvSpPr/>
            <p:nvPr/>
          </p:nvSpPr>
          <p:spPr>
            <a:xfrm>
              <a:off x="971550" y="670814"/>
              <a:ext cx="95250" cy="77851"/>
            </a:xfrm>
            <a:custGeom>
              <a:avLst/>
              <a:gdLst/>
              <a:ahLst/>
              <a:cxnLst/>
              <a:rect l="0" t="0" r="0" b="0"/>
              <a:pathLst>
                <a:path w="95250" h="77851">
                  <a:moveTo>
                    <a:pt x="52705" y="3556"/>
                  </a:moveTo>
                  <a:cubicBezTo>
                    <a:pt x="77470" y="7112"/>
                    <a:pt x="95250" y="25908"/>
                    <a:pt x="92456" y="45339"/>
                  </a:cubicBezTo>
                  <a:cubicBezTo>
                    <a:pt x="92456" y="45339"/>
                    <a:pt x="92456" y="45339"/>
                    <a:pt x="92456" y="45339"/>
                  </a:cubicBezTo>
                  <a:lnTo>
                    <a:pt x="92456" y="45339"/>
                  </a:lnTo>
                  <a:cubicBezTo>
                    <a:pt x="89535" y="64897"/>
                    <a:pt x="67183" y="77851"/>
                    <a:pt x="42545" y="74295"/>
                  </a:cubicBezTo>
                  <a:lnTo>
                    <a:pt x="42545" y="74295"/>
                  </a:lnTo>
                  <a:cubicBezTo>
                    <a:pt x="17780" y="70612"/>
                    <a:pt x="0" y="51943"/>
                    <a:pt x="2794" y="32385"/>
                  </a:cubicBezTo>
                  <a:cubicBezTo>
                    <a:pt x="2794" y="32385"/>
                    <a:pt x="2794" y="32385"/>
                    <a:pt x="2794" y="32385"/>
                  </a:cubicBezTo>
                  <a:lnTo>
                    <a:pt x="2794" y="32385"/>
                  </a:lnTo>
                  <a:cubicBezTo>
                    <a:pt x="5715" y="12827"/>
                    <a:pt x="28067"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27" name="Shape 1025">
              <a:extLst>
                <a:ext uri="{FF2B5EF4-FFF2-40B4-BE49-F238E27FC236}">
                  <a16:creationId xmlns:a16="http://schemas.microsoft.com/office/drawing/2014/main" id="{87AE810B-826F-944E-B58B-6237828C6DFB}"/>
                </a:ext>
              </a:extLst>
            </p:cNvPr>
            <p:cNvSpPr/>
            <p:nvPr/>
          </p:nvSpPr>
          <p:spPr>
            <a:xfrm>
              <a:off x="3151124" y="1595247"/>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28" name="Shape 1026">
              <a:extLst>
                <a:ext uri="{FF2B5EF4-FFF2-40B4-BE49-F238E27FC236}">
                  <a16:creationId xmlns:a16="http://schemas.microsoft.com/office/drawing/2014/main" id="{E86FAD08-C6FE-0B49-89AD-0355FDB17BE7}"/>
                </a:ext>
              </a:extLst>
            </p:cNvPr>
            <p:cNvSpPr/>
            <p:nvPr/>
          </p:nvSpPr>
          <p:spPr>
            <a:xfrm>
              <a:off x="3151124" y="1595247"/>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29" name="Shape 1027">
              <a:extLst>
                <a:ext uri="{FF2B5EF4-FFF2-40B4-BE49-F238E27FC236}">
                  <a16:creationId xmlns:a16="http://schemas.microsoft.com/office/drawing/2014/main" id="{48470C4F-7D2F-3D4B-9339-9DA7981EFC71}"/>
                </a:ext>
              </a:extLst>
            </p:cNvPr>
            <p:cNvSpPr/>
            <p:nvPr/>
          </p:nvSpPr>
          <p:spPr>
            <a:xfrm>
              <a:off x="3011932" y="3035173"/>
              <a:ext cx="87122" cy="93599"/>
            </a:xfrm>
            <a:custGeom>
              <a:avLst/>
              <a:gdLst/>
              <a:ahLst/>
              <a:cxnLst/>
              <a:rect l="0" t="0" r="0" b="0"/>
              <a:pathLst>
                <a:path w="87122" h="93599">
                  <a:moveTo>
                    <a:pt x="49911" y="3175"/>
                  </a:moveTo>
                  <a:cubicBezTo>
                    <a:pt x="72009" y="6477"/>
                    <a:pt x="87122" y="28575"/>
                    <a:pt x="83693" y="52705"/>
                  </a:cubicBezTo>
                  <a:cubicBezTo>
                    <a:pt x="80137" y="76708"/>
                    <a:pt x="59436" y="93599"/>
                    <a:pt x="37338" y="90424"/>
                  </a:cubicBezTo>
                  <a:cubicBezTo>
                    <a:pt x="15113" y="87249"/>
                    <a:pt x="0" y="65151"/>
                    <a:pt x="3556" y="41021"/>
                  </a:cubicBezTo>
                  <a:cubicBezTo>
                    <a:pt x="6985" y="16891"/>
                    <a:pt x="27813" y="0"/>
                    <a:pt x="49911" y="317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30" name="Shape 1028">
              <a:extLst>
                <a:ext uri="{FF2B5EF4-FFF2-40B4-BE49-F238E27FC236}">
                  <a16:creationId xmlns:a16="http://schemas.microsoft.com/office/drawing/2014/main" id="{DDC9450D-B05E-7344-8C04-684B9F9BEB79}"/>
                </a:ext>
              </a:extLst>
            </p:cNvPr>
            <p:cNvSpPr/>
            <p:nvPr/>
          </p:nvSpPr>
          <p:spPr>
            <a:xfrm>
              <a:off x="3011932" y="3035173"/>
              <a:ext cx="87122" cy="93599"/>
            </a:xfrm>
            <a:custGeom>
              <a:avLst/>
              <a:gdLst/>
              <a:ahLst/>
              <a:cxnLst/>
              <a:rect l="0" t="0" r="0" b="0"/>
              <a:pathLst>
                <a:path w="87122" h="93599">
                  <a:moveTo>
                    <a:pt x="49911" y="3175"/>
                  </a:moveTo>
                  <a:cubicBezTo>
                    <a:pt x="72009" y="6477"/>
                    <a:pt x="87122" y="28575"/>
                    <a:pt x="83693" y="52705"/>
                  </a:cubicBezTo>
                  <a:cubicBezTo>
                    <a:pt x="83693" y="52705"/>
                    <a:pt x="83693" y="52705"/>
                    <a:pt x="83693" y="52705"/>
                  </a:cubicBezTo>
                  <a:lnTo>
                    <a:pt x="83693" y="52705"/>
                  </a:lnTo>
                  <a:cubicBezTo>
                    <a:pt x="80137" y="76708"/>
                    <a:pt x="59436" y="93599"/>
                    <a:pt x="37338" y="90424"/>
                  </a:cubicBezTo>
                  <a:cubicBezTo>
                    <a:pt x="37338" y="90424"/>
                    <a:pt x="37338" y="90424"/>
                    <a:pt x="37338" y="90424"/>
                  </a:cubicBezTo>
                  <a:lnTo>
                    <a:pt x="37338" y="90424"/>
                  </a:lnTo>
                  <a:cubicBezTo>
                    <a:pt x="15113" y="87249"/>
                    <a:pt x="0" y="65151"/>
                    <a:pt x="3556" y="41021"/>
                  </a:cubicBezTo>
                  <a:cubicBezTo>
                    <a:pt x="3556" y="41021"/>
                    <a:pt x="3556" y="41021"/>
                    <a:pt x="3556" y="41021"/>
                  </a:cubicBezTo>
                  <a:lnTo>
                    <a:pt x="3556" y="41021"/>
                  </a:lnTo>
                  <a:cubicBezTo>
                    <a:pt x="6985" y="16891"/>
                    <a:pt x="27813" y="0"/>
                    <a:pt x="49911" y="3175"/>
                  </a:cubicBezTo>
                  <a:cubicBezTo>
                    <a:pt x="49911" y="3175"/>
                    <a:pt x="49911" y="3175"/>
                    <a:pt x="49911" y="31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1" name="Shape 1029">
              <a:extLst>
                <a:ext uri="{FF2B5EF4-FFF2-40B4-BE49-F238E27FC236}">
                  <a16:creationId xmlns:a16="http://schemas.microsoft.com/office/drawing/2014/main" id="{41B34C2C-F394-844D-9208-49BF287A2FC6}"/>
                </a:ext>
              </a:extLst>
            </p:cNvPr>
            <p:cNvSpPr/>
            <p:nvPr/>
          </p:nvSpPr>
          <p:spPr>
            <a:xfrm>
              <a:off x="1390650" y="1857629"/>
              <a:ext cx="97790" cy="95758"/>
            </a:xfrm>
            <a:custGeom>
              <a:avLst/>
              <a:gdLst/>
              <a:ahLst/>
              <a:cxnLst/>
              <a:rect l="0" t="0" r="0" b="0"/>
              <a:pathLst>
                <a:path w="97790" h="95758">
                  <a:moveTo>
                    <a:pt x="41021" y="4572"/>
                  </a:moveTo>
                  <a:cubicBezTo>
                    <a:pt x="65532" y="0"/>
                    <a:pt x="89027" y="15748"/>
                    <a:pt x="93345" y="39751"/>
                  </a:cubicBezTo>
                  <a:cubicBezTo>
                    <a:pt x="97790" y="63627"/>
                    <a:pt x="81407" y="86741"/>
                    <a:pt x="56896" y="91186"/>
                  </a:cubicBezTo>
                  <a:cubicBezTo>
                    <a:pt x="32258" y="95758"/>
                    <a:pt x="8763" y="80010"/>
                    <a:pt x="4445" y="56007"/>
                  </a:cubicBezTo>
                  <a:cubicBezTo>
                    <a:pt x="0" y="32131"/>
                    <a:pt x="16383" y="9017"/>
                    <a:pt x="41021" y="457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32" name="Shape 1030">
              <a:extLst>
                <a:ext uri="{FF2B5EF4-FFF2-40B4-BE49-F238E27FC236}">
                  <a16:creationId xmlns:a16="http://schemas.microsoft.com/office/drawing/2014/main" id="{0DD46BB9-D069-504C-A50E-54AAE5FC9183}"/>
                </a:ext>
              </a:extLst>
            </p:cNvPr>
            <p:cNvSpPr/>
            <p:nvPr/>
          </p:nvSpPr>
          <p:spPr>
            <a:xfrm>
              <a:off x="1390650" y="1857629"/>
              <a:ext cx="97790" cy="95758"/>
            </a:xfrm>
            <a:custGeom>
              <a:avLst/>
              <a:gdLst/>
              <a:ahLst/>
              <a:cxnLst/>
              <a:rect l="0" t="0" r="0" b="0"/>
              <a:pathLst>
                <a:path w="97790" h="95758">
                  <a:moveTo>
                    <a:pt x="41021" y="4572"/>
                  </a:moveTo>
                  <a:cubicBezTo>
                    <a:pt x="65532" y="0"/>
                    <a:pt x="89027" y="15748"/>
                    <a:pt x="93345" y="39751"/>
                  </a:cubicBezTo>
                  <a:cubicBezTo>
                    <a:pt x="93345" y="39751"/>
                    <a:pt x="93345" y="39751"/>
                    <a:pt x="93345" y="39751"/>
                  </a:cubicBezTo>
                  <a:lnTo>
                    <a:pt x="93345" y="39751"/>
                  </a:lnTo>
                  <a:cubicBezTo>
                    <a:pt x="97790" y="63627"/>
                    <a:pt x="81407" y="86741"/>
                    <a:pt x="56896" y="91186"/>
                  </a:cubicBezTo>
                  <a:cubicBezTo>
                    <a:pt x="56896" y="91186"/>
                    <a:pt x="56896" y="91186"/>
                    <a:pt x="56896" y="91186"/>
                  </a:cubicBezTo>
                  <a:lnTo>
                    <a:pt x="56896" y="91186"/>
                  </a:lnTo>
                  <a:cubicBezTo>
                    <a:pt x="32258" y="95758"/>
                    <a:pt x="8763" y="80010"/>
                    <a:pt x="4445" y="56007"/>
                  </a:cubicBezTo>
                  <a:cubicBezTo>
                    <a:pt x="4445" y="56007"/>
                    <a:pt x="4445" y="56007"/>
                    <a:pt x="4445" y="56007"/>
                  </a:cubicBezTo>
                  <a:lnTo>
                    <a:pt x="4445" y="56007"/>
                  </a:lnTo>
                  <a:cubicBezTo>
                    <a:pt x="0" y="32131"/>
                    <a:pt x="16383" y="9017"/>
                    <a:pt x="41021" y="4572"/>
                  </a:cubicBezTo>
                  <a:cubicBezTo>
                    <a:pt x="41021" y="4572"/>
                    <a:pt x="41021" y="4572"/>
                    <a:pt x="41021" y="457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33" name="Shape 1033">
              <a:extLst>
                <a:ext uri="{FF2B5EF4-FFF2-40B4-BE49-F238E27FC236}">
                  <a16:creationId xmlns:a16="http://schemas.microsoft.com/office/drawing/2014/main" id="{4361C2C5-2E94-E741-8476-3BDBD4D73395}"/>
                </a:ext>
              </a:extLst>
            </p:cNvPr>
            <p:cNvSpPr/>
            <p:nvPr/>
          </p:nvSpPr>
          <p:spPr>
            <a:xfrm>
              <a:off x="2240153" y="3202210"/>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34" name="Shape 1034">
              <a:extLst>
                <a:ext uri="{FF2B5EF4-FFF2-40B4-BE49-F238E27FC236}">
                  <a16:creationId xmlns:a16="http://schemas.microsoft.com/office/drawing/2014/main" id="{8D7A6C76-915F-F74B-980B-2D09BEF50A2C}"/>
                </a:ext>
              </a:extLst>
            </p:cNvPr>
            <p:cNvSpPr/>
            <p:nvPr/>
          </p:nvSpPr>
          <p:spPr>
            <a:xfrm>
              <a:off x="2240153" y="3199257"/>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35" name="Shape 1035">
              <a:extLst>
                <a:ext uri="{FF2B5EF4-FFF2-40B4-BE49-F238E27FC236}">
                  <a16:creationId xmlns:a16="http://schemas.microsoft.com/office/drawing/2014/main" id="{97EA6BC8-E99C-F243-973A-6D48FFB6321A}"/>
                </a:ext>
              </a:extLst>
            </p:cNvPr>
            <p:cNvSpPr/>
            <p:nvPr/>
          </p:nvSpPr>
          <p:spPr>
            <a:xfrm>
              <a:off x="715899" y="2056257"/>
              <a:ext cx="88392" cy="94742"/>
            </a:xfrm>
            <a:custGeom>
              <a:avLst/>
              <a:gdLst/>
              <a:ahLst/>
              <a:cxnLst/>
              <a:rect l="0" t="0" r="0" b="0"/>
              <a:pathLst>
                <a:path w="88392" h="94742">
                  <a:moveTo>
                    <a:pt x="36195" y="4064"/>
                  </a:moveTo>
                  <a:cubicBezTo>
                    <a:pt x="58166" y="0"/>
                    <a:pt x="79629" y="16129"/>
                    <a:pt x="83947" y="40132"/>
                  </a:cubicBezTo>
                  <a:cubicBezTo>
                    <a:pt x="88392" y="64008"/>
                    <a:pt x="74041" y="86741"/>
                    <a:pt x="52070" y="90678"/>
                  </a:cubicBezTo>
                  <a:cubicBezTo>
                    <a:pt x="30099" y="94742"/>
                    <a:pt x="8763" y="78613"/>
                    <a:pt x="4318" y="54737"/>
                  </a:cubicBezTo>
                  <a:cubicBezTo>
                    <a:pt x="0" y="30734"/>
                    <a:pt x="14224" y="8128"/>
                    <a:pt x="36195" y="4064"/>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36" name="Shape 1036">
              <a:extLst>
                <a:ext uri="{FF2B5EF4-FFF2-40B4-BE49-F238E27FC236}">
                  <a16:creationId xmlns:a16="http://schemas.microsoft.com/office/drawing/2014/main" id="{DD554307-9A0A-BF48-A0C6-1BD2FD74F60D}"/>
                </a:ext>
              </a:extLst>
            </p:cNvPr>
            <p:cNvSpPr/>
            <p:nvPr/>
          </p:nvSpPr>
          <p:spPr>
            <a:xfrm>
              <a:off x="715899" y="2056257"/>
              <a:ext cx="88392" cy="94742"/>
            </a:xfrm>
            <a:custGeom>
              <a:avLst/>
              <a:gdLst/>
              <a:ahLst/>
              <a:cxnLst/>
              <a:rect l="0" t="0" r="0" b="0"/>
              <a:pathLst>
                <a:path w="88392" h="94742">
                  <a:moveTo>
                    <a:pt x="36195" y="4064"/>
                  </a:moveTo>
                  <a:cubicBezTo>
                    <a:pt x="58166" y="0"/>
                    <a:pt x="79629" y="16129"/>
                    <a:pt x="83947" y="40132"/>
                  </a:cubicBezTo>
                  <a:cubicBezTo>
                    <a:pt x="83947" y="40132"/>
                    <a:pt x="83947" y="40132"/>
                    <a:pt x="83947" y="40132"/>
                  </a:cubicBezTo>
                  <a:lnTo>
                    <a:pt x="83947" y="40132"/>
                  </a:lnTo>
                  <a:cubicBezTo>
                    <a:pt x="88392" y="64008"/>
                    <a:pt x="74041" y="86741"/>
                    <a:pt x="52070" y="90678"/>
                  </a:cubicBezTo>
                  <a:cubicBezTo>
                    <a:pt x="52070" y="90678"/>
                    <a:pt x="52070" y="90678"/>
                    <a:pt x="52070" y="90678"/>
                  </a:cubicBezTo>
                  <a:lnTo>
                    <a:pt x="52070" y="90678"/>
                  </a:lnTo>
                  <a:cubicBezTo>
                    <a:pt x="30099" y="94742"/>
                    <a:pt x="8763" y="78613"/>
                    <a:pt x="4318" y="54737"/>
                  </a:cubicBezTo>
                  <a:cubicBezTo>
                    <a:pt x="4318" y="54737"/>
                    <a:pt x="4318" y="54737"/>
                    <a:pt x="4318" y="54737"/>
                  </a:cubicBezTo>
                  <a:lnTo>
                    <a:pt x="4318" y="54737"/>
                  </a:lnTo>
                  <a:cubicBezTo>
                    <a:pt x="0" y="30734"/>
                    <a:pt x="14224" y="8128"/>
                    <a:pt x="36195" y="4064"/>
                  </a:cubicBezTo>
                  <a:cubicBezTo>
                    <a:pt x="36195" y="4064"/>
                    <a:pt x="36195" y="4064"/>
                    <a:pt x="36195" y="406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37" name="Shape 1037">
              <a:extLst>
                <a:ext uri="{FF2B5EF4-FFF2-40B4-BE49-F238E27FC236}">
                  <a16:creationId xmlns:a16="http://schemas.microsoft.com/office/drawing/2014/main" id="{C0A69E5D-1DB6-F047-9471-C612DA7EBE7E}"/>
                </a:ext>
              </a:extLst>
            </p:cNvPr>
            <p:cNvSpPr/>
            <p:nvPr/>
          </p:nvSpPr>
          <p:spPr>
            <a:xfrm>
              <a:off x="1608328" y="1100582"/>
              <a:ext cx="87122" cy="82931"/>
            </a:xfrm>
            <a:custGeom>
              <a:avLst/>
              <a:gdLst/>
              <a:ahLst/>
              <a:cxnLst/>
              <a:rect l="0" t="0" r="0" b="0"/>
              <a:pathLst>
                <a:path w="87122" h="82931">
                  <a:moveTo>
                    <a:pt x="36703" y="3937"/>
                  </a:moveTo>
                  <a:cubicBezTo>
                    <a:pt x="58674" y="0"/>
                    <a:pt x="79629" y="13462"/>
                    <a:pt x="83439" y="34163"/>
                  </a:cubicBezTo>
                  <a:cubicBezTo>
                    <a:pt x="87122" y="54864"/>
                    <a:pt x="72390" y="74930"/>
                    <a:pt x="50419" y="78994"/>
                  </a:cubicBezTo>
                  <a:cubicBezTo>
                    <a:pt x="28448" y="82931"/>
                    <a:pt x="7493" y="69469"/>
                    <a:pt x="3683" y="48768"/>
                  </a:cubicBezTo>
                  <a:cubicBezTo>
                    <a:pt x="0" y="28067"/>
                    <a:pt x="14732" y="8001"/>
                    <a:pt x="36703" y="3937"/>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38" name="Shape 1038">
              <a:extLst>
                <a:ext uri="{FF2B5EF4-FFF2-40B4-BE49-F238E27FC236}">
                  <a16:creationId xmlns:a16="http://schemas.microsoft.com/office/drawing/2014/main" id="{7B450A5A-711F-B045-967E-0D7D5973E5F1}"/>
                </a:ext>
              </a:extLst>
            </p:cNvPr>
            <p:cNvSpPr/>
            <p:nvPr/>
          </p:nvSpPr>
          <p:spPr>
            <a:xfrm>
              <a:off x="1608328" y="1100582"/>
              <a:ext cx="87122" cy="82931"/>
            </a:xfrm>
            <a:custGeom>
              <a:avLst/>
              <a:gdLst/>
              <a:ahLst/>
              <a:cxnLst/>
              <a:rect l="0" t="0" r="0" b="0"/>
              <a:pathLst>
                <a:path w="87122" h="82931">
                  <a:moveTo>
                    <a:pt x="36703" y="3937"/>
                  </a:moveTo>
                  <a:cubicBezTo>
                    <a:pt x="58674" y="0"/>
                    <a:pt x="79629" y="13462"/>
                    <a:pt x="83439" y="34163"/>
                  </a:cubicBezTo>
                  <a:cubicBezTo>
                    <a:pt x="83439" y="34163"/>
                    <a:pt x="83439" y="34163"/>
                    <a:pt x="83439" y="34163"/>
                  </a:cubicBezTo>
                  <a:lnTo>
                    <a:pt x="83439" y="34163"/>
                  </a:lnTo>
                  <a:cubicBezTo>
                    <a:pt x="87122" y="54864"/>
                    <a:pt x="72390" y="74930"/>
                    <a:pt x="50419" y="78994"/>
                  </a:cubicBezTo>
                  <a:cubicBezTo>
                    <a:pt x="50419" y="78994"/>
                    <a:pt x="50419" y="78994"/>
                    <a:pt x="50419" y="78994"/>
                  </a:cubicBezTo>
                  <a:lnTo>
                    <a:pt x="50419" y="78994"/>
                  </a:lnTo>
                  <a:cubicBezTo>
                    <a:pt x="28448" y="82931"/>
                    <a:pt x="7493" y="69469"/>
                    <a:pt x="3683" y="48768"/>
                  </a:cubicBezTo>
                  <a:cubicBezTo>
                    <a:pt x="3683" y="48768"/>
                    <a:pt x="3683" y="48768"/>
                    <a:pt x="3683" y="48768"/>
                  </a:cubicBezTo>
                  <a:lnTo>
                    <a:pt x="3683" y="48768"/>
                  </a:lnTo>
                  <a:cubicBezTo>
                    <a:pt x="0" y="28067"/>
                    <a:pt x="14732" y="8001"/>
                    <a:pt x="36703" y="3937"/>
                  </a:cubicBezTo>
                  <a:cubicBezTo>
                    <a:pt x="36703" y="3937"/>
                    <a:pt x="36703" y="3937"/>
                    <a:pt x="36703" y="393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39" name="Shape 1039">
              <a:extLst>
                <a:ext uri="{FF2B5EF4-FFF2-40B4-BE49-F238E27FC236}">
                  <a16:creationId xmlns:a16="http://schemas.microsoft.com/office/drawing/2014/main" id="{C963A244-3BAE-794F-874D-6385BF64C36A}"/>
                </a:ext>
              </a:extLst>
            </p:cNvPr>
            <p:cNvSpPr/>
            <p:nvPr/>
          </p:nvSpPr>
          <p:spPr>
            <a:xfrm>
              <a:off x="2244979" y="2694400"/>
              <a:ext cx="96647" cy="80550"/>
            </a:xfrm>
            <a:custGeom>
              <a:avLst/>
              <a:gdLst/>
              <a:ahLst/>
              <a:cxnLst/>
              <a:rect l="0" t="0" r="0" b="0"/>
              <a:pathLst>
                <a:path w="96647" h="80550">
                  <a:moveTo>
                    <a:pt x="59297" y="917"/>
                  </a:moveTo>
                  <a:cubicBezTo>
                    <a:pt x="76335" y="3667"/>
                    <a:pt x="89979" y="14954"/>
                    <a:pt x="92837" y="30385"/>
                  </a:cubicBezTo>
                  <a:cubicBezTo>
                    <a:pt x="96647" y="51086"/>
                    <a:pt x="79756" y="71532"/>
                    <a:pt x="55118" y="76105"/>
                  </a:cubicBezTo>
                  <a:cubicBezTo>
                    <a:pt x="30607" y="80550"/>
                    <a:pt x="7620" y="67469"/>
                    <a:pt x="3810" y="46768"/>
                  </a:cubicBezTo>
                  <a:cubicBezTo>
                    <a:pt x="0" y="26067"/>
                    <a:pt x="16891" y="5620"/>
                    <a:pt x="41402" y="1175"/>
                  </a:cubicBezTo>
                  <a:cubicBezTo>
                    <a:pt x="47562" y="32"/>
                    <a:pt x="53618" y="0"/>
                    <a:pt x="59297" y="917"/>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0" name="Shape 1040">
              <a:extLst>
                <a:ext uri="{FF2B5EF4-FFF2-40B4-BE49-F238E27FC236}">
                  <a16:creationId xmlns:a16="http://schemas.microsoft.com/office/drawing/2014/main" id="{69536B34-6512-4641-9577-96B04293D532}"/>
                </a:ext>
              </a:extLst>
            </p:cNvPr>
            <p:cNvSpPr/>
            <p:nvPr/>
          </p:nvSpPr>
          <p:spPr>
            <a:xfrm>
              <a:off x="2244979" y="2691003"/>
              <a:ext cx="96647" cy="83947"/>
            </a:xfrm>
            <a:custGeom>
              <a:avLst/>
              <a:gdLst/>
              <a:ahLst/>
              <a:cxnLst/>
              <a:rect l="0" t="0" r="0" b="0"/>
              <a:pathLst>
                <a:path w="96647" h="83947">
                  <a:moveTo>
                    <a:pt x="41402" y="4572"/>
                  </a:moveTo>
                  <a:cubicBezTo>
                    <a:pt x="66040" y="0"/>
                    <a:pt x="89027" y="13208"/>
                    <a:pt x="92837" y="33782"/>
                  </a:cubicBezTo>
                  <a:cubicBezTo>
                    <a:pt x="92837" y="33782"/>
                    <a:pt x="92837" y="33782"/>
                    <a:pt x="92837" y="33782"/>
                  </a:cubicBezTo>
                  <a:lnTo>
                    <a:pt x="92837" y="33782"/>
                  </a:lnTo>
                  <a:cubicBezTo>
                    <a:pt x="96647" y="54483"/>
                    <a:pt x="79756" y="74930"/>
                    <a:pt x="55118" y="79502"/>
                  </a:cubicBezTo>
                  <a:lnTo>
                    <a:pt x="55118" y="79502"/>
                  </a:lnTo>
                  <a:cubicBezTo>
                    <a:pt x="30607" y="83947"/>
                    <a:pt x="7620" y="70866"/>
                    <a:pt x="3810" y="50165"/>
                  </a:cubicBezTo>
                  <a:cubicBezTo>
                    <a:pt x="3810" y="50165"/>
                    <a:pt x="3810" y="50165"/>
                    <a:pt x="3810" y="50165"/>
                  </a:cubicBezTo>
                  <a:lnTo>
                    <a:pt x="3810" y="50165"/>
                  </a:lnTo>
                  <a:cubicBezTo>
                    <a:pt x="0" y="29464"/>
                    <a:pt x="16891" y="9017"/>
                    <a:pt x="41402" y="4572"/>
                  </a:cubicBezTo>
                  <a:cubicBezTo>
                    <a:pt x="41402" y="4572"/>
                    <a:pt x="41402" y="4572"/>
                    <a:pt x="41402" y="457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1" name="Shape 1041">
              <a:extLst>
                <a:ext uri="{FF2B5EF4-FFF2-40B4-BE49-F238E27FC236}">
                  <a16:creationId xmlns:a16="http://schemas.microsoft.com/office/drawing/2014/main" id="{522EE8C7-89BF-6040-B3E4-C7488D70DAE8}"/>
                </a:ext>
              </a:extLst>
            </p:cNvPr>
            <p:cNvSpPr/>
            <p:nvPr/>
          </p:nvSpPr>
          <p:spPr>
            <a:xfrm>
              <a:off x="1828927" y="3373755"/>
              <a:ext cx="97282" cy="90932"/>
            </a:xfrm>
            <a:custGeom>
              <a:avLst/>
              <a:gdLst/>
              <a:ahLst/>
              <a:cxnLst/>
              <a:rect l="0" t="0" r="0" b="0"/>
              <a:pathLst>
                <a:path w="97282" h="90932">
                  <a:moveTo>
                    <a:pt x="41148" y="4445"/>
                  </a:moveTo>
                  <a:cubicBezTo>
                    <a:pt x="65659" y="0"/>
                    <a:pt x="89027" y="14605"/>
                    <a:pt x="93091" y="37338"/>
                  </a:cubicBezTo>
                  <a:cubicBezTo>
                    <a:pt x="97282" y="59944"/>
                    <a:pt x="80772" y="81915"/>
                    <a:pt x="56134" y="86360"/>
                  </a:cubicBezTo>
                  <a:cubicBezTo>
                    <a:pt x="31623" y="90932"/>
                    <a:pt x="8255" y="76200"/>
                    <a:pt x="4191" y="53594"/>
                  </a:cubicBezTo>
                  <a:cubicBezTo>
                    <a:pt x="0" y="30988"/>
                    <a:pt x="16510" y="8890"/>
                    <a:pt x="41148" y="444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2" name="Shape 1042">
              <a:extLst>
                <a:ext uri="{FF2B5EF4-FFF2-40B4-BE49-F238E27FC236}">
                  <a16:creationId xmlns:a16="http://schemas.microsoft.com/office/drawing/2014/main" id="{C6833345-3433-BD4A-888D-6F5ECCDE30DB}"/>
                </a:ext>
              </a:extLst>
            </p:cNvPr>
            <p:cNvSpPr/>
            <p:nvPr/>
          </p:nvSpPr>
          <p:spPr>
            <a:xfrm>
              <a:off x="1828927" y="3373755"/>
              <a:ext cx="97282" cy="90932"/>
            </a:xfrm>
            <a:custGeom>
              <a:avLst/>
              <a:gdLst/>
              <a:ahLst/>
              <a:cxnLst/>
              <a:rect l="0" t="0" r="0" b="0"/>
              <a:pathLst>
                <a:path w="97282" h="90932">
                  <a:moveTo>
                    <a:pt x="41148" y="4445"/>
                  </a:moveTo>
                  <a:cubicBezTo>
                    <a:pt x="65659" y="0"/>
                    <a:pt x="89027" y="14605"/>
                    <a:pt x="93091" y="37338"/>
                  </a:cubicBezTo>
                  <a:cubicBezTo>
                    <a:pt x="93091" y="37338"/>
                    <a:pt x="93091" y="37338"/>
                    <a:pt x="93091" y="37338"/>
                  </a:cubicBezTo>
                  <a:lnTo>
                    <a:pt x="93091" y="37338"/>
                  </a:lnTo>
                  <a:cubicBezTo>
                    <a:pt x="97282" y="59944"/>
                    <a:pt x="80772" y="81915"/>
                    <a:pt x="56134" y="86360"/>
                  </a:cubicBezTo>
                  <a:cubicBezTo>
                    <a:pt x="56134" y="86360"/>
                    <a:pt x="56134" y="86360"/>
                    <a:pt x="56134" y="86360"/>
                  </a:cubicBezTo>
                  <a:lnTo>
                    <a:pt x="56134" y="86360"/>
                  </a:lnTo>
                  <a:cubicBezTo>
                    <a:pt x="31623" y="90932"/>
                    <a:pt x="8255" y="76200"/>
                    <a:pt x="4191" y="53594"/>
                  </a:cubicBezTo>
                  <a:cubicBezTo>
                    <a:pt x="4191" y="53594"/>
                    <a:pt x="4191" y="53594"/>
                    <a:pt x="4191" y="53594"/>
                  </a:cubicBezTo>
                  <a:lnTo>
                    <a:pt x="4191" y="53594"/>
                  </a:lnTo>
                  <a:cubicBezTo>
                    <a:pt x="0" y="30988"/>
                    <a:pt x="16510" y="8890"/>
                    <a:pt x="41148" y="4445"/>
                  </a:cubicBezTo>
                  <a:cubicBezTo>
                    <a:pt x="41148" y="4445"/>
                    <a:pt x="41148" y="4445"/>
                    <a:pt x="41148"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3" name="Shape 1043">
              <a:extLst>
                <a:ext uri="{FF2B5EF4-FFF2-40B4-BE49-F238E27FC236}">
                  <a16:creationId xmlns:a16="http://schemas.microsoft.com/office/drawing/2014/main" id="{38966418-B132-7440-BF38-F3C6756C8F92}"/>
                </a:ext>
              </a:extLst>
            </p:cNvPr>
            <p:cNvSpPr/>
            <p:nvPr/>
          </p:nvSpPr>
          <p:spPr>
            <a:xfrm>
              <a:off x="3192780" y="3086497"/>
              <a:ext cx="96520" cy="80629"/>
            </a:xfrm>
            <a:custGeom>
              <a:avLst/>
              <a:gdLst/>
              <a:ahLst/>
              <a:cxnLst/>
              <a:rect l="0" t="0" r="0" b="0"/>
              <a:pathLst>
                <a:path w="96520" h="80629">
                  <a:moveTo>
                    <a:pt x="59224" y="925"/>
                  </a:moveTo>
                  <a:cubicBezTo>
                    <a:pt x="76208" y="3699"/>
                    <a:pt x="89853" y="14938"/>
                    <a:pt x="92710" y="30464"/>
                  </a:cubicBezTo>
                  <a:cubicBezTo>
                    <a:pt x="96520" y="51165"/>
                    <a:pt x="79756" y="71612"/>
                    <a:pt x="55118" y="76057"/>
                  </a:cubicBezTo>
                  <a:cubicBezTo>
                    <a:pt x="30480" y="80629"/>
                    <a:pt x="7493" y="67421"/>
                    <a:pt x="3810" y="46720"/>
                  </a:cubicBezTo>
                  <a:cubicBezTo>
                    <a:pt x="0" y="26019"/>
                    <a:pt x="16764" y="5699"/>
                    <a:pt x="41402" y="1127"/>
                  </a:cubicBezTo>
                  <a:cubicBezTo>
                    <a:pt x="47530" y="16"/>
                    <a:pt x="53562" y="0"/>
                    <a:pt x="59224" y="92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4" name="Shape 1044">
              <a:extLst>
                <a:ext uri="{FF2B5EF4-FFF2-40B4-BE49-F238E27FC236}">
                  <a16:creationId xmlns:a16="http://schemas.microsoft.com/office/drawing/2014/main" id="{DB7807C0-1703-6843-9043-94A9A91A7C80}"/>
                </a:ext>
              </a:extLst>
            </p:cNvPr>
            <p:cNvSpPr/>
            <p:nvPr/>
          </p:nvSpPr>
          <p:spPr>
            <a:xfrm>
              <a:off x="3192780" y="3083179"/>
              <a:ext cx="96520" cy="83947"/>
            </a:xfrm>
            <a:custGeom>
              <a:avLst/>
              <a:gdLst/>
              <a:ahLst/>
              <a:cxnLst/>
              <a:rect l="0" t="0" r="0" b="0"/>
              <a:pathLst>
                <a:path w="96520" h="83947">
                  <a:moveTo>
                    <a:pt x="41402" y="4445"/>
                  </a:moveTo>
                  <a:cubicBezTo>
                    <a:pt x="65913" y="0"/>
                    <a:pt x="88900" y="13081"/>
                    <a:pt x="92710" y="33782"/>
                  </a:cubicBezTo>
                  <a:cubicBezTo>
                    <a:pt x="92710" y="33782"/>
                    <a:pt x="92710" y="33782"/>
                    <a:pt x="92710" y="33782"/>
                  </a:cubicBezTo>
                  <a:lnTo>
                    <a:pt x="92710" y="33782"/>
                  </a:lnTo>
                  <a:cubicBezTo>
                    <a:pt x="96520" y="54483"/>
                    <a:pt x="79756" y="74930"/>
                    <a:pt x="55118" y="79375"/>
                  </a:cubicBezTo>
                  <a:lnTo>
                    <a:pt x="55118" y="79375"/>
                  </a:lnTo>
                  <a:cubicBezTo>
                    <a:pt x="30480" y="83947"/>
                    <a:pt x="7493" y="70739"/>
                    <a:pt x="3810" y="50038"/>
                  </a:cubicBezTo>
                  <a:cubicBezTo>
                    <a:pt x="3810" y="50038"/>
                    <a:pt x="3810" y="50038"/>
                    <a:pt x="3810" y="50038"/>
                  </a:cubicBezTo>
                  <a:lnTo>
                    <a:pt x="3810" y="50038"/>
                  </a:lnTo>
                  <a:cubicBezTo>
                    <a:pt x="0" y="29337"/>
                    <a:pt x="16764" y="9017"/>
                    <a:pt x="41402" y="4445"/>
                  </a:cubicBezTo>
                  <a:cubicBezTo>
                    <a:pt x="41402" y="4445"/>
                    <a:pt x="41402" y="4445"/>
                    <a:pt x="41402"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5" name="Shape 1045">
              <a:extLst>
                <a:ext uri="{FF2B5EF4-FFF2-40B4-BE49-F238E27FC236}">
                  <a16:creationId xmlns:a16="http://schemas.microsoft.com/office/drawing/2014/main" id="{744A065C-C73C-E244-A9B3-3AB7D4F356C7}"/>
                </a:ext>
              </a:extLst>
            </p:cNvPr>
            <p:cNvSpPr/>
            <p:nvPr/>
          </p:nvSpPr>
          <p:spPr>
            <a:xfrm>
              <a:off x="1353312" y="0"/>
              <a:ext cx="1447800" cy="4038600"/>
            </a:xfrm>
            <a:custGeom>
              <a:avLst/>
              <a:gdLst/>
              <a:ahLst/>
              <a:cxnLst/>
              <a:rect l="0" t="0" r="0" b="0"/>
              <a:pathLst>
                <a:path w="1447800" h="4038600">
                  <a:moveTo>
                    <a:pt x="0" y="4038600"/>
                  </a:moveTo>
                  <a:lnTo>
                    <a:pt x="14478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6" name="Shape 1046">
              <a:extLst>
                <a:ext uri="{FF2B5EF4-FFF2-40B4-BE49-F238E27FC236}">
                  <a16:creationId xmlns:a16="http://schemas.microsoft.com/office/drawing/2014/main" id="{184EC17B-6809-9148-8BD6-27B2D7AFD757}"/>
                </a:ext>
              </a:extLst>
            </p:cNvPr>
            <p:cNvSpPr/>
            <p:nvPr/>
          </p:nvSpPr>
          <p:spPr>
            <a:xfrm>
              <a:off x="228600" y="685800"/>
              <a:ext cx="4038600" cy="2590800"/>
            </a:xfrm>
            <a:custGeom>
              <a:avLst/>
              <a:gdLst/>
              <a:ahLst/>
              <a:cxnLst/>
              <a:rect l="0" t="0" r="0" b="0"/>
              <a:pathLst>
                <a:path w="4038600" h="2590800">
                  <a:moveTo>
                    <a:pt x="0" y="2590800"/>
                  </a:moveTo>
                  <a:lnTo>
                    <a:pt x="40386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7" name="Shape 1047">
              <a:extLst>
                <a:ext uri="{FF2B5EF4-FFF2-40B4-BE49-F238E27FC236}">
                  <a16:creationId xmlns:a16="http://schemas.microsoft.com/office/drawing/2014/main" id="{45EA04C7-2013-1349-89D9-92947E6392D7}"/>
                </a:ext>
              </a:extLst>
            </p:cNvPr>
            <p:cNvSpPr/>
            <p:nvPr/>
          </p:nvSpPr>
          <p:spPr>
            <a:xfrm>
              <a:off x="533400" y="533400"/>
              <a:ext cx="3124200" cy="3048000"/>
            </a:xfrm>
            <a:custGeom>
              <a:avLst/>
              <a:gdLst/>
              <a:ahLst/>
              <a:cxnLst/>
              <a:rect l="0" t="0" r="0" b="0"/>
              <a:pathLst>
                <a:path w="3124200" h="3048000">
                  <a:moveTo>
                    <a:pt x="0" y="3048000"/>
                  </a:moveTo>
                  <a:lnTo>
                    <a:pt x="31242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8" name="Shape 1048">
              <a:extLst>
                <a:ext uri="{FF2B5EF4-FFF2-40B4-BE49-F238E27FC236}">
                  <a16:creationId xmlns:a16="http://schemas.microsoft.com/office/drawing/2014/main" id="{2BD9C525-4F23-BF4A-A000-82E1AE95DD23}"/>
                </a:ext>
              </a:extLst>
            </p:cNvPr>
            <p:cNvSpPr/>
            <p:nvPr/>
          </p:nvSpPr>
          <p:spPr>
            <a:xfrm>
              <a:off x="0" y="762000"/>
              <a:ext cx="4800600" cy="2209800"/>
            </a:xfrm>
            <a:custGeom>
              <a:avLst/>
              <a:gdLst/>
              <a:ahLst/>
              <a:cxnLst/>
              <a:rect l="0" t="0" r="0" b="0"/>
              <a:pathLst>
                <a:path w="4800600" h="2209800">
                  <a:moveTo>
                    <a:pt x="0" y="2209800"/>
                  </a:moveTo>
                  <a:lnTo>
                    <a:pt x="48006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49" name="Shape 1049">
              <a:extLst>
                <a:ext uri="{FF2B5EF4-FFF2-40B4-BE49-F238E27FC236}">
                  <a16:creationId xmlns:a16="http://schemas.microsoft.com/office/drawing/2014/main" id="{CAE0B3D1-5ED7-FF47-BB59-8F093A9B7FF9}"/>
                </a:ext>
              </a:extLst>
            </p:cNvPr>
            <p:cNvSpPr/>
            <p:nvPr/>
          </p:nvSpPr>
          <p:spPr>
            <a:xfrm>
              <a:off x="381000" y="533400"/>
              <a:ext cx="3810000" cy="2819400"/>
            </a:xfrm>
            <a:custGeom>
              <a:avLst/>
              <a:gdLst/>
              <a:ahLst/>
              <a:cxnLst/>
              <a:rect l="0" t="0" r="0" b="0"/>
              <a:pathLst>
                <a:path w="3810000" h="2819400">
                  <a:moveTo>
                    <a:pt x="0" y="2819400"/>
                  </a:moveTo>
                  <a:lnTo>
                    <a:pt x="38100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0" name="Shape 1050">
              <a:extLst>
                <a:ext uri="{FF2B5EF4-FFF2-40B4-BE49-F238E27FC236}">
                  <a16:creationId xmlns:a16="http://schemas.microsoft.com/office/drawing/2014/main" id="{63B00396-AD4B-944F-AE97-899AEE1AD25B}"/>
                </a:ext>
              </a:extLst>
            </p:cNvPr>
            <p:cNvSpPr/>
            <p:nvPr/>
          </p:nvSpPr>
          <p:spPr>
            <a:xfrm>
              <a:off x="304800" y="228600"/>
              <a:ext cx="3886200" cy="3352800"/>
            </a:xfrm>
            <a:custGeom>
              <a:avLst/>
              <a:gdLst/>
              <a:ahLst/>
              <a:cxnLst/>
              <a:rect l="0" t="0" r="0" b="0"/>
              <a:pathLst>
                <a:path w="3886200" h="3352800">
                  <a:moveTo>
                    <a:pt x="0" y="3352800"/>
                  </a:moveTo>
                  <a:lnTo>
                    <a:pt x="38862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1" name="Shape 1051">
              <a:extLst>
                <a:ext uri="{FF2B5EF4-FFF2-40B4-BE49-F238E27FC236}">
                  <a16:creationId xmlns:a16="http://schemas.microsoft.com/office/drawing/2014/main" id="{FD499067-678D-C24D-8549-020915CCCB30}"/>
                </a:ext>
              </a:extLst>
            </p:cNvPr>
            <p:cNvSpPr/>
            <p:nvPr/>
          </p:nvSpPr>
          <p:spPr>
            <a:xfrm>
              <a:off x="533400" y="76200"/>
              <a:ext cx="3429000" cy="3352800"/>
            </a:xfrm>
            <a:custGeom>
              <a:avLst/>
              <a:gdLst/>
              <a:ahLst/>
              <a:cxnLst/>
              <a:rect l="0" t="0" r="0" b="0"/>
              <a:pathLst>
                <a:path w="3429000" h="3352800">
                  <a:moveTo>
                    <a:pt x="0" y="3352800"/>
                  </a:moveTo>
                  <a:lnTo>
                    <a:pt x="34290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2" name="Shape 1052">
              <a:extLst>
                <a:ext uri="{FF2B5EF4-FFF2-40B4-BE49-F238E27FC236}">
                  <a16:creationId xmlns:a16="http://schemas.microsoft.com/office/drawing/2014/main" id="{036E5087-4159-634E-9042-95CF4C061AC3}"/>
                </a:ext>
              </a:extLst>
            </p:cNvPr>
            <p:cNvSpPr/>
            <p:nvPr/>
          </p:nvSpPr>
          <p:spPr>
            <a:xfrm>
              <a:off x="304800" y="533400"/>
              <a:ext cx="4114800" cy="2819400"/>
            </a:xfrm>
            <a:custGeom>
              <a:avLst/>
              <a:gdLst/>
              <a:ahLst/>
              <a:cxnLst/>
              <a:rect l="0" t="0" r="0" b="0"/>
              <a:pathLst>
                <a:path w="4114800" h="2819400">
                  <a:moveTo>
                    <a:pt x="0" y="2819400"/>
                  </a:moveTo>
                  <a:lnTo>
                    <a:pt x="4114800"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7" name="Rectangle 156">
              <a:extLst>
                <a:ext uri="{FF2B5EF4-FFF2-40B4-BE49-F238E27FC236}">
                  <a16:creationId xmlns:a16="http://schemas.microsoft.com/office/drawing/2014/main" id="{697A111F-9E8C-284B-B118-BB98BA708260}"/>
                </a:ext>
              </a:extLst>
            </p:cNvPr>
            <p:cNvSpPr/>
            <p:nvPr/>
          </p:nvSpPr>
          <p:spPr>
            <a:xfrm rot="-5399999">
              <a:off x="-907834" y="1702945"/>
              <a:ext cx="2457233" cy="4810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a:solidFill>
                    <a:srgbClr val="000000"/>
                  </a:solidFill>
                  <a:effectLst/>
                  <a:latin typeface="Calibri" panose="020F0502020204030204" pitchFamily="34" charset="0"/>
                  <a:ea typeface="Calibri" panose="020F0502020204030204" pitchFamily="34" charset="0"/>
                </a:rPr>
                <a:t>Email Length</a:t>
              </a:r>
              <a:endParaRPr lang="en-US" sz="1100">
                <a:solidFill>
                  <a:srgbClr val="000000"/>
                </a:solidFill>
                <a:effectLst/>
                <a:latin typeface="Calibri" panose="020F0502020204030204" pitchFamily="34" charset="0"/>
                <a:ea typeface="Calibri" panose="020F0502020204030204" pitchFamily="34" charset="0"/>
              </a:endParaRPr>
            </a:p>
          </p:txBody>
        </p:sp>
      </p:grpSp>
      <p:sp>
        <p:nvSpPr>
          <p:cNvPr id="4" name="TextBox 3">
            <a:extLst>
              <a:ext uri="{FF2B5EF4-FFF2-40B4-BE49-F238E27FC236}">
                <a16:creationId xmlns:a16="http://schemas.microsoft.com/office/drawing/2014/main" id="{DB63A5EC-8A29-4A41-8F3F-EB537DFDDE1A}"/>
              </a:ext>
            </a:extLst>
          </p:cNvPr>
          <p:cNvSpPr txBox="1"/>
          <p:nvPr/>
        </p:nvSpPr>
        <p:spPr>
          <a:xfrm>
            <a:off x="8046719" y="2995748"/>
            <a:ext cx="2763898" cy="584775"/>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Any of these would be fine...</a:t>
            </a:r>
          </a:p>
          <a:p>
            <a:r>
              <a:rPr lang="en-US" sz="1600" dirty="0">
                <a:solidFill>
                  <a:schemeClr val="bg1"/>
                </a:solidFill>
                <a:latin typeface="Arial" panose="020B0604020202020204" pitchFamily="34" charset="0"/>
                <a:cs typeface="Arial" panose="020B0604020202020204" pitchFamily="34" charset="0"/>
              </a:rPr>
              <a:t>But which is best?</a:t>
            </a:r>
          </a:p>
        </p:txBody>
      </p:sp>
    </p:spTree>
    <p:extLst>
      <p:ext uri="{BB962C8B-B14F-4D97-AF65-F5344CB8AC3E}">
        <p14:creationId xmlns:p14="http://schemas.microsoft.com/office/powerpoint/2010/main" val="470492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2186740" y="1145176"/>
            <a:ext cx="5459386" cy="45066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Example-Linear 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5E60521-356F-8242-AC09-8855B5E31BAF}"/>
              </a:ext>
            </a:extLst>
          </p:cNvPr>
          <p:cNvGrpSpPr/>
          <p:nvPr/>
        </p:nvGrpSpPr>
        <p:grpSpPr>
          <a:xfrm>
            <a:off x="2485844" y="1571897"/>
            <a:ext cx="3946016" cy="3505200"/>
            <a:chOff x="1" y="0"/>
            <a:chExt cx="3946016" cy="3505200"/>
          </a:xfrm>
        </p:grpSpPr>
        <p:sp>
          <p:nvSpPr>
            <p:cNvPr id="12" name="Shape 598">
              <a:extLst>
                <a:ext uri="{FF2B5EF4-FFF2-40B4-BE49-F238E27FC236}">
                  <a16:creationId xmlns:a16="http://schemas.microsoft.com/office/drawing/2014/main" id="{A7814A80-2961-4045-A0BD-F5C3806AF2FB}"/>
                </a:ext>
              </a:extLst>
            </p:cNvPr>
            <p:cNvSpPr/>
            <p:nvPr/>
          </p:nvSpPr>
          <p:spPr>
            <a:xfrm>
              <a:off x="434848" y="0"/>
              <a:ext cx="0" cy="3505200"/>
            </a:xfrm>
            <a:custGeom>
              <a:avLst/>
              <a:gdLst/>
              <a:ahLst/>
              <a:cxnLst/>
              <a:rect l="0" t="0" r="0" b="0"/>
              <a:pathLst>
                <a:path h="3505200">
                  <a:moveTo>
                    <a:pt x="0" y="0"/>
                  </a:moveTo>
                  <a:lnTo>
                    <a:pt x="0" y="350520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3" name="Shape 600">
              <a:extLst>
                <a:ext uri="{FF2B5EF4-FFF2-40B4-BE49-F238E27FC236}">
                  <a16:creationId xmlns:a16="http://schemas.microsoft.com/office/drawing/2014/main" id="{5A79CC9D-F743-F84B-A605-085F95C76897}"/>
                </a:ext>
              </a:extLst>
            </p:cNvPr>
            <p:cNvSpPr/>
            <p:nvPr/>
          </p:nvSpPr>
          <p:spPr>
            <a:xfrm>
              <a:off x="1561973" y="2822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 name="Shape 601">
              <a:extLst>
                <a:ext uri="{FF2B5EF4-FFF2-40B4-BE49-F238E27FC236}">
                  <a16:creationId xmlns:a16="http://schemas.microsoft.com/office/drawing/2014/main" id="{689613CB-81C0-644C-8F19-0CCA8B5553DC}"/>
                </a:ext>
              </a:extLst>
            </p:cNvPr>
            <p:cNvSpPr/>
            <p:nvPr/>
          </p:nvSpPr>
          <p:spPr>
            <a:xfrm>
              <a:off x="1561973" y="2822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602">
              <a:extLst>
                <a:ext uri="{FF2B5EF4-FFF2-40B4-BE49-F238E27FC236}">
                  <a16:creationId xmlns:a16="http://schemas.microsoft.com/office/drawing/2014/main" id="{D744214F-B146-3146-A9DE-39EEC656623F}"/>
                </a:ext>
              </a:extLst>
            </p:cNvPr>
            <p:cNvSpPr/>
            <p:nvPr/>
          </p:nvSpPr>
          <p:spPr>
            <a:xfrm>
              <a:off x="2184273" y="604774"/>
              <a:ext cx="90424" cy="71501"/>
            </a:xfrm>
            <a:custGeom>
              <a:avLst/>
              <a:gdLst/>
              <a:ahLst/>
              <a:cxnLst/>
              <a:rect l="0" t="0" r="0" b="0"/>
              <a:pathLst>
                <a:path w="90424" h="71501">
                  <a:moveTo>
                    <a:pt x="45212" y="0"/>
                  </a:moveTo>
                  <a:cubicBezTo>
                    <a:pt x="70231" y="0"/>
                    <a:pt x="90424" y="16002"/>
                    <a:pt x="90424" y="35814"/>
                  </a:cubicBezTo>
                  <a:cubicBezTo>
                    <a:pt x="90424" y="55499"/>
                    <a:pt x="70231" y="71501"/>
                    <a:pt x="45212" y="71501"/>
                  </a:cubicBezTo>
                  <a:cubicBezTo>
                    <a:pt x="20193" y="71501"/>
                    <a:pt x="0" y="55499"/>
                    <a:pt x="0" y="35814"/>
                  </a:cubicBezTo>
                  <a:cubicBezTo>
                    <a:pt x="0" y="16002"/>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6" name="Shape 603">
              <a:extLst>
                <a:ext uri="{FF2B5EF4-FFF2-40B4-BE49-F238E27FC236}">
                  <a16:creationId xmlns:a16="http://schemas.microsoft.com/office/drawing/2014/main" id="{2122F043-9AC7-8A46-B8DB-EB943028DEF7}"/>
                </a:ext>
              </a:extLst>
            </p:cNvPr>
            <p:cNvSpPr/>
            <p:nvPr/>
          </p:nvSpPr>
          <p:spPr>
            <a:xfrm>
              <a:off x="2184273" y="604774"/>
              <a:ext cx="90424" cy="71501"/>
            </a:xfrm>
            <a:custGeom>
              <a:avLst/>
              <a:gdLst/>
              <a:ahLst/>
              <a:cxnLst/>
              <a:rect l="0" t="0" r="0" b="0"/>
              <a:pathLst>
                <a:path w="90424" h="71501">
                  <a:moveTo>
                    <a:pt x="0" y="35814"/>
                  </a:moveTo>
                  <a:cubicBezTo>
                    <a:pt x="0" y="16002"/>
                    <a:pt x="20193" y="0"/>
                    <a:pt x="45212" y="0"/>
                  </a:cubicBezTo>
                  <a:cubicBezTo>
                    <a:pt x="45212" y="0"/>
                    <a:pt x="45212" y="0"/>
                    <a:pt x="45212" y="0"/>
                  </a:cubicBezTo>
                  <a:lnTo>
                    <a:pt x="45212" y="0"/>
                  </a:lnTo>
                  <a:cubicBezTo>
                    <a:pt x="70231" y="0"/>
                    <a:pt x="90424" y="16002"/>
                    <a:pt x="90424" y="35814"/>
                  </a:cubicBezTo>
                  <a:cubicBezTo>
                    <a:pt x="90424" y="35814"/>
                    <a:pt x="90424" y="35814"/>
                    <a:pt x="90424" y="35814"/>
                  </a:cubicBezTo>
                  <a:lnTo>
                    <a:pt x="90424" y="35814"/>
                  </a:lnTo>
                  <a:cubicBezTo>
                    <a:pt x="90424" y="55499"/>
                    <a:pt x="70231" y="71501"/>
                    <a:pt x="45212" y="71501"/>
                  </a:cubicBezTo>
                  <a:cubicBezTo>
                    <a:pt x="45212" y="71501"/>
                    <a:pt x="45212" y="71501"/>
                    <a:pt x="45212" y="71501"/>
                  </a:cubicBezTo>
                  <a:lnTo>
                    <a:pt x="45212" y="71501"/>
                  </a:lnTo>
                  <a:cubicBezTo>
                    <a:pt x="20193" y="71501"/>
                    <a:pt x="0" y="55499"/>
                    <a:pt x="0" y="35814"/>
                  </a:cubicBezTo>
                  <a:cubicBezTo>
                    <a:pt x="0" y="35814"/>
                    <a:pt x="0" y="35814"/>
                    <a:pt x="0" y="3581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7" name="Shape 604">
              <a:extLst>
                <a:ext uri="{FF2B5EF4-FFF2-40B4-BE49-F238E27FC236}">
                  <a16:creationId xmlns:a16="http://schemas.microsoft.com/office/drawing/2014/main" id="{B161319E-F06B-FB4D-AC39-9D7489D23817}"/>
                </a:ext>
              </a:extLst>
            </p:cNvPr>
            <p:cNvSpPr/>
            <p:nvPr/>
          </p:nvSpPr>
          <p:spPr>
            <a:xfrm>
              <a:off x="2247773" y="1425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8" name="Shape 605">
              <a:extLst>
                <a:ext uri="{FF2B5EF4-FFF2-40B4-BE49-F238E27FC236}">
                  <a16:creationId xmlns:a16="http://schemas.microsoft.com/office/drawing/2014/main" id="{DD6E1969-27AA-E641-8F64-E862617BAC0B}"/>
                </a:ext>
              </a:extLst>
            </p:cNvPr>
            <p:cNvSpPr/>
            <p:nvPr/>
          </p:nvSpPr>
          <p:spPr>
            <a:xfrm>
              <a:off x="2247773" y="1425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606">
              <a:extLst>
                <a:ext uri="{FF2B5EF4-FFF2-40B4-BE49-F238E27FC236}">
                  <a16:creationId xmlns:a16="http://schemas.microsoft.com/office/drawing/2014/main" id="{160D7AE3-170D-624C-B9FF-3885467DFB96}"/>
                </a:ext>
              </a:extLst>
            </p:cNvPr>
            <p:cNvSpPr/>
            <p:nvPr/>
          </p:nvSpPr>
          <p:spPr>
            <a:xfrm>
              <a:off x="1253998" y="454025"/>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0" name="Shape 607">
              <a:extLst>
                <a:ext uri="{FF2B5EF4-FFF2-40B4-BE49-F238E27FC236}">
                  <a16:creationId xmlns:a16="http://schemas.microsoft.com/office/drawing/2014/main" id="{6348ADA6-A0EC-ED47-A14F-54C95A34E7CC}"/>
                </a:ext>
              </a:extLst>
            </p:cNvPr>
            <p:cNvSpPr/>
            <p:nvPr/>
          </p:nvSpPr>
          <p:spPr>
            <a:xfrm>
              <a:off x="1253998" y="454025"/>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1" name="Shape 608">
              <a:extLst>
                <a:ext uri="{FF2B5EF4-FFF2-40B4-BE49-F238E27FC236}">
                  <a16:creationId xmlns:a16="http://schemas.microsoft.com/office/drawing/2014/main" id="{B972EBD7-5A07-5344-B217-A673508EFB8A}"/>
                </a:ext>
              </a:extLst>
            </p:cNvPr>
            <p:cNvSpPr/>
            <p:nvPr/>
          </p:nvSpPr>
          <p:spPr>
            <a:xfrm>
              <a:off x="1730248" y="1524000"/>
              <a:ext cx="81026" cy="71374"/>
            </a:xfrm>
            <a:custGeom>
              <a:avLst/>
              <a:gdLst/>
              <a:ahLst/>
              <a:cxnLst/>
              <a:rect l="0" t="0" r="0" b="0"/>
              <a:pathLst>
                <a:path w="81026" h="71374">
                  <a:moveTo>
                    <a:pt x="40513" y="0"/>
                  </a:moveTo>
                  <a:cubicBezTo>
                    <a:pt x="62865" y="0"/>
                    <a:pt x="81026" y="16002"/>
                    <a:pt x="81026" y="35687"/>
                  </a:cubicBezTo>
                  <a:cubicBezTo>
                    <a:pt x="81026" y="55499"/>
                    <a:pt x="62865" y="71374"/>
                    <a:pt x="40513" y="71374"/>
                  </a:cubicBezTo>
                  <a:cubicBezTo>
                    <a:pt x="18161" y="71374"/>
                    <a:pt x="0" y="55499"/>
                    <a:pt x="0" y="35687"/>
                  </a:cubicBezTo>
                  <a:cubicBezTo>
                    <a:pt x="0" y="16002"/>
                    <a:pt x="18161" y="0"/>
                    <a:pt x="40513"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2" name="Shape 609">
              <a:extLst>
                <a:ext uri="{FF2B5EF4-FFF2-40B4-BE49-F238E27FC236}">
                  <a16:creationId xmlns:a16="http://schemas.microsoft.com/office/drawing/2014/main" id="{DDF5D7B7-A017-0746-9EDB-B84C9434A07F}"/>
                </a:ext>
              </a:extLst>
            </p:cNvPr>
            <p:cNvSpPr/>
            <p:nvPr/>
          </p:nvSpPr>
          <p:spPr>
            <a:xfrm>
              <a:off x="1730248" y="1524000"/>
              <a:ext cx="81026" cy="71374"/>
            </a:xfrm>
            <a:custGeom>
              <a:avLst/>
              <a:gdLst/>
              <a:ahLst/>
              <a:cxnLst/>
              <a:rect l="0" t="0" r="0" b="0"/>
              <a:pathLst>
                <a:path w="81026" h="71374">
                  <a:moveTo>
                    <a:pt x="0" y="35687"/>
                  </a:moveTo>
                  <a:cubicBezTo>
                    <a:pt x="0" y="16002"/>
                    <a:pt x="18161" y="0"/>
                    <a:pt x="40513" y="0"/>
                  </a:cubicBezTo>
                  <a:cubicBezTo>
                    <a:pt x="40513" y="0"/>
                    <a:pt x="40513" y="0"/>
                    <a:pt x="40513" y="0"/>
                  </a:cubicBezTo>
                  <a:lnTo>
                    <a:pt x="40513" y="0"/>
                  </a:lnTo>
                  <a:cubicBezTo>
                    <a:pt x="62865" y="0"/>
                    <a:pt x="81026" y="16002"/>
                    <a:pt x="81026" y="35687"/>
                  </a:cubicBezTo>
                  <a:cubicBezTo>
                    <a:pt x="81026" y="35687"/>
                    <a:pt x="81026" y="35687"/>
                    <a:pt x="81026" y="35687"/>
                  </a:cubicBezTo>
                  <a:lnTo>
                    <a:pt x="81026" y="35687"/>
                  </a:lnTo>
                  <a:cubicBezTo>
                    <a:pt x="81026" y="55499"/>
                    <a:pt x="62865" y="71374"/>
                    <a:pt x="40513" y="71374"/>
                  </a:cubicBezTo>
                  <a:cubicBezTo>
                    <a:pt x="40513" y="71374"/>
                    <a:pt x="40513" y="71374"/>
                    <a:pt x="40513" y="71374"/>
                  </a:cubicBezTo>
                  <a:lnTo>
                    <a:pt x="40513" y="71374"/>
                  </a:lnTo>
                  <a:cubicBezTo>
                    <a:pt x="18161" y="71374"/>
                    <a:pt x="0" y="55499"/>
                    <a:pt x="0" y="35687"/>
                  </a:cubicBezTo>
                  <a:cubicBezTo>
                    <a:pt x="0" y="35687"/>
                    <a:pt x="0" y="35687"/>
                    <a:pt x="0" y="3568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3" name="Shape 610">
              <a:extLst>
                <a:ext uri="{FF2B5EF4-FFF2-40B4-BE49-F238E27FC236}">
                  <a16:creationId xmlns:a16="http://schemas.microsoft.com/office/drawing/2014/main" id="{F5D27702-9D36-034E-8B6A-6F95A94A9F68}"/>
                </a:ext>
              </a:extLst>
            </p:cNvPr>
            <p:cNvSpPr/>
            <p:nvPr/>
          </p:nvSpPr>
          <p:spPr>
            <a:xfrm>
              <a:off x="892048" y="914400"/>
              <a:ext cx="90424" cy="88138"/>
            </a:xfrm>
            <a:custGeom>
              <a:avLst/>
              <a:gdLst/>
              <a:ahLst/>
              <a:cxnLst/>
              <a:rect l="0" t="0" r="0" b="0"/>
              <a:pathLst>
                <a:path w="90424" h="88138">
                  <a:moveTo>
                    <a:pt x="45212" y="0"/>
                  </a:moveTo>
                  <a:cubicBezTo>
                    <a:pt x="70231" y="0"/>
                    <a:pt x="90424" y="19685"/>
                    <a:pt x="90424" y="44069"/>
                  </a:cubicBezTo>
                  <a:cubicBezTo>
                    <a:pt x="90424" y="68326"/>
                    <a:pt x="70231" y="88138"/>
                    <a:pt x="45212" y="88138"/>
                  </a:cubicBezTo>
                  <a:cubicBezTo>
                    <a:pt x="20193" y="88138"/>
                    <a:pt x="0" y="68326"/>
                    <a:pt x="0" y="44069"/>
                  </a:cubicBezTo>
                  <a:cubicBezTo>
                    <a:pt x="0" y="19685"/>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4" name="Shape 611">
              <a:extLst>
                <a:ext uri="{FF2B5EF4-FFF2-40B4-BE49-F238E27FC236}">
                  <a16:creationId xmlns:a16="http://schemas.microsoft.com/office/drawing/2014/main" id="{14EDE6B8-5B23-6D4D-9096-9BCD47C2AAD3}"/>
                </a:ext>
              </a:extLst>
            </p:cNvPr>
            <p:cNvSpPr/>
            <p:nvPr/>
          </p:nvSpPr>
          <p:spPr>
            <a:xfrm>
              <a:off x="892048" y="914400"/>
              <a:ext cx="90424" cy="88138"/>
            </a:xfrm>
            <a:custGeom>
              <a:avLst/>
              <a:gdLst/>
              <a:ahLst/>
              <a:cxnLst/>
              <a:rect l="0" t="0" r="0" b="0"/>
              <a:pathLst>
                <a:path w="90424" h="88138">
                  <a:moveTo>
                    <a:pt x="0" y="44069"/>
                  </a:moveTo>
                  <a:cubicBezTo>
                    <a:pt x="0" y="19685"/>
                    <a:pt x="20193" y="0"/>
                    <a:pt x="45212" y="0"/>
                  </a:cubicBezTo>
                  <a:cubicBezTo>
                    <a:pt x="45212" y="0"/>
                    <a:pt x="45212" y="0"/>
                    <a:pt x="45212" y="0"/>
                  </a:cubicBezTo>
                  <a:lnTo>
                    <a:pt x="45212" y="0"/>
                  </a:lnTo>
                  <a:cubicBezTo>
                    <a:pt x="70231" y="0"/>
                    <a:pt x="90424" y="19685"/>
                    <a:pt x="90424" y="44069"/>
                  </a:cubicBezTo>
                  <a:cubicBezTo>
                    <a:pt x="90424" y="44069"/>
                    <a:pt x="90424" y="44069"/>
                    <a:pt x="90424" y="44069"/>
                  </a:cubicBezTo>
                  <a:lnTo>
                    <a:pt x="90424" y="44069"/>
                  </a:lnTo>
                  <a:cubicBezTo>
                    <a:pt x="90424" y="68326"/>
                    <a:pt x="70231" y="88138"/>
                    <a:pt x="45212" y="88138"/>
                  </a:cubicBezTo>
                  <a:cubicBezTo>
                    <a:pt x="45212" y="88138"/>
                    <a:pt x="45212" y="88138"/>
                    <a:pt x="45212" y="88138"/>
                  </a:cubicBezTo>
                  <a:lnTo>
                    <a:pt x="45212" y="88138"/>
                  </a:lnTo>
                  <a:cubicBezTo>
                    <a:pt x="20193" y="88138"/>
                    <a:pt x="0" y="68326"/>
                    <a:pt x="0" y="44069"/>
                  </a:cubicBezTo>
                  <a:cubicBezTo>
                    <a:pt x="0" y="44069"/>
                    <a:pt x="0" y="44069"/>
                    <a:pt x="0" y="44069"/>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5" name="Shape 612">
              <a:extLst>
                <a:ext uri="{FF2B5EF4-FFF2-40B4-BE49-F238E27FC236}">
                  <a16:creationId xmlns:a16="http://schemas.microsoft.com/office/drawing/2014/main" id="{B38ADE33-9923-884B-99C5-FA427ECB5912}"/>
                </a:ext>
              </a:extLst>
            </p:cNvPr>
            <p:cNvSpPr/>
            <p:nvPr/>
          </p:nvSpPr>
          <p:spPr>
            <a:xfrm>
              <a:off x="2949448" y="1905000"/>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6" name="Shape 613">
              <a:extLst>
                <a:ext uri="{FF2B5EF4-FFF2-40B4-BE49-F238E27FC236}">
                  <a16:creationId xmlns:a16="http://schemas.microsoft.com/office/drawing/2014/main" id="{DBBB4816-FE0E-EC47-99C5-14BE412583D6}"/>
                </a:ext>
              </a:extLst>
            </p:cNvPr>
            <p:cNvSpPr/>
            <p:nvPr/>
          </p:nvSpPr>
          <p:spPr>
            <a:xfrm>
              <a:off x="2949448" y="1905000"/>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614">
              <a:extLst>
                <a:ext uri="{FF2B5EF4-FFF2-40B4-BE49-F238E27FC236}">
                  <a16:creationId xmlns:a16="http://schemas.microsoft.com/office/drawing/2014/main" id="{990CA833-6D9B-5040-B5E2-53B0C00EC092}"/>
                </a:ext>
              </a:extLst>
            </p:cNvPr>
            <p:cNvSpPr/>
            <p:nvPr/>
          </p:nvSpPr>
          <p:spPr>
            <a:xfrm>
              <a:off x="1730756" y="2227977"/>
              <a:ext cx="89281" cy="77454"/>
            </a:xfrm>
            <a:custGeom>
              <a:avLst/>
              <a:gdLst/>
              <a:ahLst/>
              <a:cxnLst/>
              <a:rect l="0" t="0" r="0" b="0"/>
              <a:pathLst>
                <a:path w="89281" h="77454">
                  <a:moveTo>
                    <a:pt x="49107" y="173"/>
                  </a:moveTo>
                  <a:cubicBezTo>
                    <a:pt x="64603" y="691"/>
                    <a:pt x="78295" y="9477"/>
                    <a:pt x="83058" y="23479"/>
                  </a:cubicBezTo>
                  <a:cubicBezTo>
                    <a:pt x="89281" y="42148"/>
                    <a:pt x="77216" y="63103"/>
                    <a:pt x="56007" y="70215"/>
                  </a:cubicBezTo>
                  <a:cubicBezTo>
                    <a:pt x="34925" y="77454"/>
                    <a:pt x="12573" y="68056"/>
                    <a:pt x="6350" y="49387"/>
                  </a:cubicBezTo>
                  <a:cubicBezTo>
                    <a:pt x="0" y="30718"/>
                    <a:pt x="12065" y="9763"/>
                    <a:pt x="33274" y="2524"/>
                  </a:cubicBezTo>
                  <a:cubicBezTo>
                    <a:pt x="38576" y="746"/>
                    <a:pt x="43942" y="0"/>
                    <a:pt x="49107" y="173"/>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8" name="Shape 615">
              <a:extLst>
                <a:ext uri="{FF2B5EF4-FFF2-40B4-BE49-F238E27FC236}">
                  <a16:creationId xmlns:a16="http://schemas.microsoft.com/office/drawing/2014/main" id="{279BA6C4-FADB-2F41-ABA7-3046359D0C7D}"/>
                </a:ext>
              </a:extLst>
            </p:cNvPr>
            <p:cNvSpPr/>
            <p:nvPr/>
          </p:nvSpPr>
          <p:spPr>
            <a:xfrm>
              <a:off x="1730756" y="2223389"/>
              <a:ext cx="89281" cy="82042"/>
            </a:xfrm>
            <a:custGeom>
              <a:avLst/>
              <a:gdLst/>
              <a:ahLst/>
              <a:cxnLst/>
              <a:rect l="0" t="0" r="0" b="0"/>
              <a:pathLst>
                <a:path w="89281" h="82042">
                  <a:moveTo>
                    <a:pt x="6350" y="53975"/>
                  </a:moveTo>
                  <a:cubicBezTo>
                    <a:pt x="0" y="35306"/>
                    <a:pt x="12065" y="14351"/>
                    <a:pt x="33274" y="7112"/>
                  </a:cubicBezTo>
                  <a:cubicBezTo>
                    <a:pt x="33274" y="7112"/>
                    <a:pt x="33274" y="7112"/>
                    <a:pt x="33274" y="7112"/>
                  </a:cubicBezTo>
                  <a:lnTo>
                    <a:pt x="33274" y="7112"/>
                  </a:lnTo>
                  <a:cubicBezTo>
                    <a:pt x="54483" y="0"/>
                    <a:pt x="76708" y="9398"/>
                    <a:pt x="83058" y="28067"/>
                  </a:cubicBezTo>
                  <a:cubicBezTo>
                    <a:pt x="83058" y="28067"/>
                    <a:pt x="83058" y="28067"/>
                    <a:pt x="83058" y="28067"/>
                  </a:cubicBezTo>
                  <a:lnTo>
                    <a:pt x="83058" y="28067"/>
                  </a:lnTo>
                  <a:cubicBezTo>
                    <a:pt x="89281" y="46736"/>
                    <a:pt x="77216" y="67691"/>
                    <a:pt x="56007" y="74803"/>
                  </a:cubicBezTo>
                  <a:cubicBezTo>
                    <a:pt x="56007" y="74803"/>
                    <a:pt x="56007" y="74803"/>
                    <a:pt x="56007" y="74803"/>
                  </a:cubicBezTo>
                  <a:lnTo>
                    <a:pt x="56007" y="74803"/>
                  </a:lnTo>
                  <a:cubicBezTo>
                    <a:pt x="34925" y="82042"/>
                    <a:pt x="12573" y="72644"/>
                    <a:pt x="6350" y="53975"/>
                  </a:cubicBezTo>
                  <a:cubicBezTo>
                    <a:pt x="6350" y="53975"/>
                    <a:pt x="6350" y="53975"/>
                    <a:pt x="6350" y="539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616">
              <a:extLst>
                <a:ext uri="{FF2B5EF4-FFF2-40B4-BE49-F238E27FC236}">
                  <a16:creationId xmlns:a16="http://schemas.microsoft.com/office/drawing/2014/main" id="{EDE54A91-7A6B-D747-80CC-18300D82FD79}"/>
                </a:ext>
              </a:extLst>
            </p:cNvPr>
            <p:cNvSpPr/>
            <p:nvPr/>
          </p:nvSpPr>
          <p:spPr>
            <a:xfrm>
              <a:off x="3846830" y="1012777"/>
              <a:ext cx="99187" cy="83106"/>
            </a:xfrm>
            <a:custGeom>
              <a:avLst/>
              <a:gdLst/>
              <a:ahLst/>
              <a:cxnLst/>
              <a:rect l="0" t="0" r="0" b="0"/>
              <a:pathLst>
                <a:path w="99187" h="83106">
                  <a:moveTo>
                    <a:pt x="55076" y="109"/>
                  </a:moveTo>
                  <a:cubicBezTo>
                    <a:pt x="72287" y="437"/>
                    <a:pt x="87408" y="9604"/>
                    <a:pt x="92456" y="24559"/>
                  </a:cubicBezTo>
                  <a:cubicBezTo>
                    <a:pt x="99187" y="44498"/>
                    <a:pt x="85471" y="67104"/>
                    <a:pt x="61849" y="75105"/>
                  </a:cubicBezTo>
                  <a:cubicBezTo>
                    <a:pt x="38100" y="83106"/>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0" name="Shape 617">
              <a:extLst>
                <a:ext uri="{FF2B5EF4-FFF2-40B4-BE49-F238E27FC236}">
                  <a16:creationId xmlns:a16="http://schemas.microsoft.com/office/drawing/2014/main" id="{B81749FB-AF2A-C54E-B1B3-45335B346058}"/>
                </a:ext>
              </a:extLst>
            </p:cNvPr>
            <p:cNvSpPr/>
            <p:nvPr/>
          </p:nvSpPr>
          <p:spPr>
            <a:xfrm>
              <a:off x="3846830" y="10077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618">
              <a:extLst>
                <a:ext uri="{FF2B5EF4-FFF2-40B4-BE49-F238E27FC236}">
                  <a16:creationId xmlns:a16="http://schemas.microsoft.com/office/drawing/2014/main" id="{10B83B5F-5225-FB46-BC3D-D1AC57BAF7B0}"/>
                </a:ext>
              </a:extLst>
            </p:cNvPr>
            <p:cNvSpPr/>
            <p:nvPr/>
          </p:nvSpPr>
          <p:spPr>
            <a:xfrm>
              <a:off x="3138805" y="2328823"/>
              <a:ext cx="99187" cy="83034"/>
            </a:xfrm>
            <a:custGeom>
              <a:avLst/>
              <a:gdLst/>
              <a:ahLst/>
              <a:cxnLst/>
              <a:rect l="0" t="0" r="0" b="0"/>
              <a:pathLst>
                <a:path w="99187" h="83034">
                  <a:moveTo>
                    <a:pt x="55076" y="91"/>
                  </a:moveTo>
                  <a:cubicBezTo>
                    <a:pt x="72287" y="365"/>
                    <a:pt x="87408" y="9533"/>
                    <a:pt x="92456" y="24487"/>
                  </a:cubicBezTo>
                  <a:cubicBezTo>
                    <a:pt x="99187" y="44426"/>
                    <a:pt x="85471" y="67159"/>
                    <a:pt x="61849" y="75033"/>
                  </a:cubicBezTo>
                  <a:cubicBezTo>
                    <a:pt x="38100" y="83034"/>
                    <a:pt x="13462" y="73382"/>
                    <a:pt x="6731" y="53443"/>
                  </a:cubicBezTo>
                  <a:cubicBezTo>
                    <a:pt x="0" y="33504"/>
                    <a:pt x="13716" y="10898"/>
                    <a:pt x="37465" y="2897"/>
                  </a:cubicBezTo>
                  <a:cubicBezTo>
                    <a:pt x="43370" y="897"/>
                    <a:pt x="49339" y="0"/>
                    <a:pt x="55076" y="91"/>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2" name="Shape 619">
              <a:extLst>
                <a:ext uri="{FF2B5EF4-FFF2-40B4-BE49-F238E27FC236}">
                  <a16:creationId xmlns:a16="http://schemas.microsoft.com/office/drawing/2014/main" id="{3D2D4997-BF34-8A45-98FE-56358A68B1A4}"/>
                </a:ext>
              </a:extLst>
            </p:cNvPr>
            <p:cNvSpPr/>
            <p:nvPr/>
          </p:nvSpPr>
          <p:spPr>
            <a:xfrm>
              <a:off x="3138805" y="2323719"/>
              <a:ext cx="99187" cy="88138"/>
            </a:xfrm>
            <a:custGeom>
              <a:avLst/>
              <a:gdLst/>
              <a:ahLst/>
              <a:cxnLst/>
              <a:rect l="0" t="0" r="0" b="0"/>
              <a:pathLst>
                <a:path w="99187" h="88138">
                  <a:moveTo>
                    <a:pt x="6731" y="58547"/>
                  </a:moveTo>
                  <a:cubicBezTo>
                    <a:pt x="0" y="38608"/>
                    <a:pt x="13716" y="16002"/>
                    <a:pt x="37465" y="8001"/>
                  </a:cubicBezTo>
                  <a:cubicBezTo>
                    <a:pt x="37465" y="8001"/>
                    <a:pt x="37465" y="8001"/>
                    <a:pt x="37465" y="8001"/>
                  </a:cubicBezTo>
                  <a:lnTo>
                    <a:pt x="37465" y="8001"/>
                  </a:lnTo>
                  <a:cubicBezTo>
                    <a:pt x="61087" y="0"/>
                    <a:pt x="85725" y="9652"/>
                    <a:pt x="92456" y="29591"/>
                  </a:cubicBezTo>
                  <a:cubicBezTo>
                    <a:pt x="92456" y="29591"/>
                    <a:pt x="92456" y="29591"/>
                    <a:pt x="92456" y="29591"/>
                  </a:cubicBezTo>
                  <a:lnTo>
                    <a:pt x="92456" y="29591"/>
                  </a:lnTo>
                  <a:cubicBezTo>
                    <a:pt x="99187" y="49530"/>
                    <a:pt x="85471" y="72263"/>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620">
              <a:extLst>
                <a:ext uri="{FF2B5EF4-FFF2-40B4-BE49-F238E27FC236}">
                  <a16:creationId xmlns:a16="http://schemas.microsoft.com/office/drawing/2014/main" id="{B70E33FF-50C6-5F4D-8529-C9E7A4EB7282}"/>
                </a:ext>
              </a:extLst>
            </p:cNvPr>
            <p:cNvSpPr/>
            <p:nvPr/>
          </p:nvSpPr>
          <p:spPr>
            <a:xfrm>
              <a:off x="967105" y="450874"/>
              <a:ext cx="99187" cy="83034"/>
            </a:xfrm>
            <a:custGeom>
              <a:avLst/>
              <a:gdLst/>
              <a:ahLst/>
              <a:cxnLst/>
              <a:rect l="0" t="0" r="0" b="0"/>
              <a:pathLst>
                <a:path w="99187" h="83034">
                  <a:moveTo>
                    <a:pt x="55150" y="91"/>
                  </a:moveTo>
                  <a:cubicBezTo>
                    <a:pt x="72414" y="365"/>
                    <a:pt x="87535" y="9533"/>
                    <a:pt x="92583" y="24487"/>
                  </a:cubicBezTo>
                  <a:cubicBezTo>
                    <a:pt x="99187" y="44426"/>
                    <a:pt x="85471" y="67032"/>
                    <a:pt x="61849" y="75033"/>
                  </a:cubicBezTo>
                  <a:cubicBezTo>
                    <a:pt x="38100" y="83034"/>
                    <a:pt x="13462" y="73382"/>
                    <a:pt x="6731" y="53443"/>
                  </a:cubicBezTo>
                  <a:cubicBezTo>
                    <a:pt x="0" y="33504"/>
                    <a:pt x="13843" y="10771"/>
                    <a:pt x="37465" y="2897"/>
                  </a:cubicBezTo>
                  <a:cubicBezTo>
                    <a:pt x="43402" y="897"/>
                    <a:pt x="49395" y="0"/>
                    <a:pt x="55150" y="91"/>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34" name="Shape 621">
              <a:extLst>
                <a:ext uri="{FF2B5EF4-FFF2-40B4-BE49-F238E27FC236}">
                  <a16:creationId xmlns:a16="http://schemas.microsoft.com/office/drawing/2014/main" id="{BFC92F74-396B-5346-A4EB-60A50849080B}"/>
                </a:ext>
              </a:extLst>
            </p:cNvPr>
            <p:cNvSpPr/>
            <p:nvPr/>
          </p:nvSpPr>
          <p:spPr>
            <a:xfrm>
              <a:off x="967105" y="445770"/>
              <a:ext cx="99187" cy="88138"/>
            </a:xfrm>
            <a:custGeom>
              <a:avLst/>
              <a:gdLst/>
              <a:ahLst/>
              <a:cxnLst/>
              <a:rect l="0" t="0" r="0" b="0"/>
              <a:pathLst>
                <a:path w="99187" h="88138">
                  <a:moveTo>
                    <a:pt x="6731" y="58547"/>
                  </a:moveTo>
                  <a:cubicBezTo>
                    <a:pt x="0" y="38608"/>
                    <a:pt x="13843" y="15875"/>
                    <a:pt x="37465" y="8001"/>
                  </a:cubicBezTo>
                  <a:cubicBezTo>
                    <a:pt x="37465" y="8001"/>
                    <a:pt x="37465" y="8001"/>
                    <a:pt x="37465" y="8001"/>
                  </a:cubicBezTo>
                  <a:lnTo>
                    <a:pt x="37465" y="8001"/>
                  </a:lnTo>
                  <a:cubicBezTo>
                    <a:pt x="61214" y="0"/>
                    <a:pt x="85852" y="9652"/>
                    <a:pt x="92583" y="29591"/>
                  </a:cubicBezTo>
                  <a:cubicBezTo>
                    <a:pt x="92583" y="29591"/>
                    <a:pt x="92583" y="29591"/>
                    <a:pt x="92583" y="29591"/>
                  </a:cubicBezTo>
                  <a:lnTo>
                    <a:pt x="92583"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35" name="Shape 622">
              <a:extLst>
                <a:ext uri="{FF2B5EF4-FFF2-40B4-BE49-F238E27FC236}">
                  <a16:creationId xmlns:a16="http://schemas.microsoft.com/office/drawing/2014/main" id="{F8A1187B-451F-614B-B885-C55DF5864004}"/>
                </a:ext>
              </a:extLst>
            </p:cNvPr>
            <p:cNvSpPr/>
            <p:nvPr/>
          </p:nvSpPr>
          <p:spPr>
            <a:xfrm>
              <a:off x="2554605" y="1368377"/>
              <a:ext cx="99187" cy="83105"/>
            </a:xfrm>
            <a:custGeom>
              <a:avLst/>
              <a:gdLst/>
              <a:ahLst/>
              <a:cxnLst/>
              <a:rect l="0" t="0" r="0" b="0"/>
              <a:pathLst>
                <a:path w="99187" h="83105">
                  <a:moveTo>
                    <a:pt x="55076" y="109"/>
                  </a:moveTo>
                  <a:cubicBezTo>
                    <a:pt x="72287" y="436"/>
                    <a:pt x="87408" y="9604"/>
                    <a:pt x="92456" y="24559"/>
                  </a:cubicBezTo>
                  <a:cubicBezTo>
                    <a:pt x="99187" y="44498"/>
                    <a:pt x="85471" y="67104"/>
                    <a:pt x="61849" y="75105"/>
                  </a:cubicBezTo>
                  <a:cubicBezTo>
                    <a:pt x="38100" y="83105"/>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6" name="Shape 623">
              <a:extLst>
                <a:ext uri="{FF2B5EF4-FFF2-40B4-BE49-F238E27FC236}">
                  <a16:creationId xmlns:a16="http://schemas.microsoft.com/office/drawing/2014/main" id="{7DACA464-F022-6843-A9D4-6AAA9670D154}"/>
                </a:ext>
              </a:extLst>
            </p:cNvPr>
            <p:cNvSpPr/>
            <p:nvPr/>
          </p:nvSpPr>
          <p:spPr>
            <a:xfrm>
              <a:off x="2554605" y="13633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624">
              <a:extLst>
                <a:ext uri="{FF2B5EF4-FFF2-40B4-BE49-F238E27FC236}">
                  <a16:creationId xmlns:a16="http://schemas.microsoft.com/office/drawing/2014/main" id="{593E4A54-2E66-174F-AD7B-B6D9F4680A2B}"/>
                </a:ext>
              </a:extLst>
            </p:cNvPr>
            <p:cNvSpPr/>
            <p:nvPr/>
          </p:nvSpPr>
          <p:spPr>
            <a:xfrm>
              <a:off x="3710559" y="2279388"/>
              <a:ext cx="98298" cy="78748"/>
            </a:xfrm>
            <a:custGeom>
              <a:avLst/>
              <a:gdLst/>
              <a:ahLst/>
              <a:cxnLst/>
              <a:rect l="0" t="0" r="0" b="0"/>
              <a:pathLst>
                <a:path w="98298" h="78748">
                  <a:moveTo>
                    <a:pt x="55283" y="72"/>
                  </a:moveTo>
                  <a:cubicBezTo>
                    <a:pt x="72398" y="0"/>
                    <a:pt x="87281" y="8358"/>
                    <a:pt x="91948" y="22360"/>
                  </a:cubicBezTo>
                  <a:cubicBezTo>
                    <a:pt x="98298" y="41156"/>
                    <a:pt x="84201" y="62746"/>
                    <a:pt x="60579" y="70747"/>
                  </a:cubicBezTo>
                  <a:cubicBezTo>
                    <a:pt x="36830" y="78748"/>
                    <a:pt x="12573" y="69985"/>
                    <a:pt x="6223" y="51316"/>
                  </a:cubicBezTo>
                  <a:cubicBezTo>
                    <a:pt x="0" y="32647"/>
                    <a:pt x="13970" y="11057"/>
                    <a:pt x="37719" y="3056"/>
                  </a:cubicBezTo>
                  <a:cubicBezTo>
                    <a:pt x="43624" y="1056"/>
                    <a:pt x="49578" y="95"/>
                    <a:pt x="55283" y="7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9" name="Shape 625">
              <a:extLst>
                <a:ext uri="{FF2B5EF4-FFF2-40B4-BE49-F238E27FC236}">
                  <a16:creationId xmlns:a16="http://schemas.microsoft.com/office/drawing/2014/main" id="{4797031E-E4DD-6D48-B790-7171DEE15ACD}"/>
                </a:ext>
              </a:extLst>
            </p:cNvPr>
            <p:cNvSpPr/>
            <p:nvPr/>
          </p:nvSpPr>
          <p:spPr>
            <a:xfrm>
              <a:off x="3710559" y="2274443"/>
              <a:ext cx="98298" cy="83693"/>
            </a:xfrm>
            <a:custGeom>
              <a:avLst/>
              <a:gdLst/>
              <a:ahLst/>
              <a:cxnLst/>
              <a:rect l="0" t="0" r="0" b="0"/>
              <a:pathLst>
                <a:path w="98298" h="83693">
                  <a:moveTo>
                    <a:pt x="6223" y="56261"/>
                  </a:moveTo>
                  <a:cubicBezTo>
                    <a:pt x="0" y="37592"/>
                    <a:pt x="13970" y="16002"/>
                    <a:pt x="37719" y="8001"/>
                  </a:cubicBezTo>
                  <a:cubicBezTo>
                    <a:pt x="37719" y="8001"/>
                    <a:pt x="37719" y="8001"/>
                    <a:pt x="37719" y="8001"/>
                  </a:cubicBezTo>
                  <a:lnTo>
                    <a:pt x="37719" y="8001"/>
                  </a:lnTo>
                  <a:cubicBezTo>
                    <a:pt x="61341" y="0"/>
                    <a:pt x="85725" y="8636"/>
                    <a:pt x="91948" y="27305"/>
                  </a:cubicBezTo>
                  <a:cubicBezTo>
                    <a:pt x="91948" y="27305"/>
                    <a:pt x="91948" y="27305"/>
                    <a:pt x="91948" y="27305"/>
                  </a:cubicBezTo>
                  <a:lnTo>
                    <a:pt x="91948" y="27305"/>
                  </a:lnTo>
                  <a:cubicBezTo>
                    <a:pt x="98298" y="46101"/>
                    <a:pt x="84201" y="67691"/>
                    <a:pt x="60579" y="75692"/>
                  </a:cubicBezTo>
                  <a:cubicBezTo>
                    <a:pt x="60579" y="75692"/>
                    <a:pt x="60579" y="75692"/>
                    <a:pt x="60579" y="75692"/>
                  </a:cubicBezTo>
                  <a:lnTo>
                    <a:pt x="60579" y="75692"/>
                  </a:lnTo>
                  <a:cubicBezTo>
                    <a:pt x="36830" y="83693"/>
                    <a:pt x="12573" y="74930"/>
                    <a:pt x="6223" y="56261"/>
                  </a:cubicBezTo>
                  <a:cubicBezTo>
                    <a:pt x="6223" y="56261"/>
                    <a:pt x="6223" y="56261"/>
                    <a:pt x="6223" y="56261"/>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626">
              <a:extLst>
                <a:ext uri="{FF2B5EF4-FFF2-40B4-BE49-F238E27FC236}">
                  <a16:creationId xmlns:a16="http://schemas.microsoft.com/office/drawing/2014/main" id="{35B2E1E0-BD09-BB43-8F3B-6CB0EE694AA4}"/>
                </a:ext>
              </a:extLst>
            </p:cNvPr>
            <p:cNvSpPr/>
            <p:nvPr/>
          </p:nvSpPr>
          <p:spPr>
            <a:xfrm>
              <a:off x="957834" y="1423718"/>
              <a:ext cx="98298" cy="78692"/>
            </a:xfrm>
            <a:custGeom>
              <a:avLst/>
              <a:gdLst/>
              <a:ahLst/>
              <a:cxnLst/>
              <a:rect l="0" t="0" r="0" b="0"/>
              <a:pathLst>
                <a:path w="98298" h="78692">
                  <a:moveTo>
                    <a:pt x="55338" y="36"/>
                  </a:moveTo>
                  <a:cubicBezTo>
                    <a:pt x="72477" y="0"/>
                    <a:pt x="87313" y="8429"/>
                    <a:pt x="92075" y="22431"/>
                  </a:cubicBezTo>
                  <a:cubicBezTo>
                    <a:pt x="98298" y="41100"/>
                    <a:pt x="84201" y="62817"/>
                    <a:pt x="60579" y="70691"/>
                  </a:cubicBezTo>
                  <a:cubicBezTo>
                    <a:pt x="36830" y="78692"/>
                    <a:pt x="12573" y="70056"/>
                    <a:pt x="6223" y="51387"/>
                  </a:cubicBezTo>
                  <a:cubicBezTo>
                    <a:pt x="0" y="32718"/>
                    <a:pt x="14097" y="11001"/>
                    <a:pt x="37719" y="3000"/>
                  </a:cubicBezTo>
                  <a:cubicBezTo>
                    <a:pt x="43656" y="1000"/>
                    <a:pt x="49625" y="48"/>
                    <a:pt x="55338" y="3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1" name="Shape 627">
              <a:extLst>
                <a:ext uri="{FF2B5EF4-FFF2-40B4-BE49-F238E27FC236}">
                  <a16:creationId xmlns:a16="http://schemas.microsoft.com/office/drawing/2014/main" id="{0BB1AECB-93D5-1144-91BA-6F9207FD43DC}"/>
                </a:ext>
              </a:extLst>
            </p:cNvPr>
            <p:cNvSpPr/>
            <p:nvPr/>
          </p:nvSpPr>
          <p:spPr>
            <a:xfrm>
              <a:off x="957834" y="1418717"/>
              <a:ext cx="98298" cy="83693"/>
            </a:xfrm>
            <a:custGeom>
              <a:avLst/>
              <a:gdLst/>
              <a:ahLst/>
              <a:cxnLst/>
              <a:rect l="0" t="0" r="0" b="0"/>
              <a:pathLst>
                <a:path w="98298" h="83693">
                  <a:moveTo>
                    <a:pt x="6223" y="56388"/>
                  </a:moveTo>
                  <a:cubicBezTo>
                    <a:pt x="0" y="37719"/>
                    <a:pt x="14097" y="16002"/>
                    <a:pt x="37719" y="8001"/>
                  </a:cubicBezTo>
                  <a:cubicBezTo>
                    <a:pt x="37719" y="8001"/>
                    <a:pt x="37719" y="8001"/>
                    <a:pt x="37719" y="8001"/>
                  </a:cubicBezTo>
                  <a:lnTo>
                    <a:pt x="37719" y="8001"/>
                  </a:lnTo>
                  <a:cubicBezTo>
                    <a:pt x="61468" y="0"/>
                    <a:pt x="85725" y="8763"/>
                    <a:pt x="92075" y="27432"/>
                  </a:cubicBezTo>
                  <a:cubicBezTo>
                    <a:pt x="92075" y="27432"/>
                    <a:pt x="92075" y="27432"/>
                    <a:pt x="92075" y="27432"/>
                  </a:cubicBezTo>
                  <a:lnTo>
                    <a:pt x="92075" y="27432"/>
                  </a:lnTo>
                  <a:cubicBezTo>
                    <a:pt x="98298" y="46101"/>
                    <a:pt x="84201" y="67818"/>
                    <a:pt x="60579" y="75692"/>
                  </a:cubicBezTo>
                  <a:cubicBezTo>
                    <a:pt x="60579" y="75692"/>
                    <a:pt x="60579" y="75692"/>
                    <a:pt x="60579" y="75692"/>
                  </a:cubicBezTo>
                  <a:lnTo>
                    <a:pt x="60579" y="75692"/>
                  </a:lnTo>
                  <a:cubicBezTo>
                    <a:pt x="36830" y="83693"/>
                    <a:pt x="12573" y="75057"/>
                    <a:pt x="6223" y="56388"/>
                  </a:cubicBezTo>
                  <a:cubicBezTo>
                    <a:pt x="6223" y="56388"/>
                    <a:pt x="6223" y="56388"/>
                    <a:pt x="6223" y="56388"/>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2" name="Shape 628">
              <a:extLst>
                <a:ext uri="{FF2B5EF4-FFF2-40B4-BE49-F238E27FC236}">
                  <a16:creationId xmlns:a16="http://schemas.microsoft.com/office/drawing/2014/main" id="{D0A5FB9A-4775-2749-9DED-F7885308F4C2}"/>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3" name="Shape 629">
              <a:extLst>
                <a:ext uri="{FF2B5EF4-FFF2-40B4-BE49-F238E27FC236}">
                  <a16:creationId xmlns:a16="http://schemas.microsoft.com/office/drawing/2014/main" id="{2DF1CB09-A853-034A-8ACE-03BF4516F657}"/>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4" name="Shape 632">
              <a:extLst>
                <a:ext uri="{FF2B5EF4-FFF2-40B4-BE49-F238E27FC236}">
                  <a16:creationId xmlns:a16="http://schemas.microsoft.com/office/drawing/2014/main" id="{D0F06F8B-7D2B-D94B-A627-C5847205289C}"/>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89535" y="64897"/>
                    <a:pt x="67183" y="77851"/>
                    <a:pt x="42418" y="74295"/>
                  </a:cubicBezTo>
                  <a:cubicBezTo>
                    <a:pt x="17653" y="70612"/>
                    <a:pt x="0" y="51943"/>
                    <a:pt x="2794" y="32385"/>
                  </a:cubicBezTo>
                  <a:cubicBezTo>
                    <a:pt x="5588" y="12827"/>
                    <a:pt x="27940"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5" name="Shape 633">
              <a:extLst>
                <a:ext uri="{FF2B5EF4-FFF2-40B4-BE49-F238E27FC236}">
                  <a16:creationId xmlns:a16="http://schemas.microsoft.com/office/drawing/2014/main" id="{275A6DF6-2492-2D42-B343-00B4B53EE7C7}"/>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92329" y="45339"/>
                    <a:pt x="92329" y="45339"/>
                    <a:pt x="92329" y="45339"/>
                  </a:cubicBezTo>
                  <a:lnTo>
                    <a:pt x="92329" y="45339"/>
                  </a:lnTo>
                  <a:cubicBezTo>
                    <a:pt x="89535" y="64897"/>
                    <a:pt x="67183" y="77851"/>
                    <a:pt x="42418" y="74295"/>
                  </a:cubicBezTo>
                  <a:lnTo>
                    <a:pt x="42418" y="74295"/>
                  </a:lnTo>
                  <a:cubicBezTo>
                    <a:pt x="17653" y="70612"/>
                    <a:pt x="0" y="51943"/>
                    <a:pt x="2794" y="32385"/>
                  </a:cubicBezTo>
                  <a:cubicBezTo>
                    <a:pt x="2794" y="32385"/>
                    <a:pt x="2794" y="32385"/>
                    <a:pt x="2794" y="32385"/>
                  </a:cubicBezTo>
                  <a:lnTo>
                    <a:pt x="2794" y="32385"/>
                  </a:lnTo>
                  <a:cubicBezTo>
                    <a:pt x="5588" y="12827"/>
                    <a:pt x="27940"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6" name="Shape 634">
              <a:extLst>
                <a:ext uri="{FF2B5EF4-FFF2-40B4-BE49-F238E27FC236}">
                  <a16:creationId xmlns:a16="http://schemas.microsoft.com/office/drawing/2014/main" id="{9D1817F8-D80C-8A4B-8A2B-D2F952663740}"/>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7" name="Shape 635">
              <a:extLst>
                <a:ext uri="{FF2B5EF4-FFF2-40B4-BE49-F238E27FC236}">
                  <a16:creationId xmlns:a16="http://schemas.microsoft.com/office/drawing/2014/main" id="{FC8FB33C-5E43-CF47-8BC0-5AB53C0A50B1}"/>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8" name="Shape 636">
              <a:extLst>
                <a:ext uri="{FF2B5EF4-FFF2-40B4-BE49-F238E27FC236}">
                  <a16:creationId xmlns:a16="http://schemas.microsoft.com/office/drawing/2014/main" id="{312DC052-1775-C34A-8B3A-5E24B4A4CA7B}"/>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89535" y="77724"/>
                    <a:pt x="66675" y="94361"/>
                    <a:pt x="41910" y="90678"/>
                  </a:cubicBezTo>
                  <a:cubicBezTo>
                    <a:pt x="17145" y="87122"/>
                    <a:pt x="0" y="64770"/>
                    <a:pt x="3429" y="40640"/>
                  </a:cubicBezTo>
                  <a:cubicBezTo>
                    <a:pt x="6985" y="16510"/>
                    <a:pt x="29845" y="0"/>
                    <a:pt x="54610"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49" name="Shape 637">
              <a:extLst>
                <a:ext uri="{FF2B5EF4-FFF2-40B4-BE49-F238E27FC236}">
                  <a16:creationId xmlns:a16="http://schemas.microsoft.com/office/drawing/2014/main" id="{06D8D283-6773-CA4D-A2CB-3273F8661148}"/>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93091" y="53594"/>
                    <a:pt x="93091" y="53594"/>
                    <a:pt x="93091" y="53594"/>
                  </a:cubicBezTo>
                  <a:lnTo>
                    <a:pt x="93091" y="53594"/>
                  </a:lnTo>
                  <a:cubicBezTo>
                    <a:pt x="89535" y="77724"/>
                    <a:pt x="66675" y="94361"/>
                    <a:pt x="41910" y="90678"/>
                  </a:cubicBezTo>
                  <a:cubicBezTo>
                    <a:pt x="41910" y="90678"/>
                    <a:pt x="41910" y="90678"/>
                    <a:pt x="41910" y="90678"/>
                  </a:cubicBezTo>
                  <a:lnTo>
                    <a:pt x="41910" y="90678"/>
                  </a:lnTo>
                  <a:cubicBezTo>
                    <a:pt x="17145" y="87122"/>
                    <a:pt x="0" y="64770"/>
                    <a:pt x="3429" y="40640"/>
                  </a:cubicBezTo>
                  <a:cubicBezTo>
                    <a:pt x="3429" y="40640"/>
                    <a:pt x="3429" y="40640"/>
                    <a:pt x="3429" y="40640"/>
                  </a:cubicBezTo>
                  <a:lnTo>
                    <a:pt x="3429" y="40640"/>
                  </a:lnTo>
                  <a:cubicBezTo>
                    <a:pt x="6985" y="16510"/>
                    <a:pt x="29845" y="0"/>
                    <a:pt x="54610" y="3556"/>
                  </a:cubicBezTo>
                  <a:cubicBezTo>
                    <a:pt x="54610" y="3556"/>
                    <a:pt x="54610" y="3556"/>
                    <a:pt x="54610"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Shape 638">
              <a:extLst>
                <a:ext uri="{FF2B5EF4-FFF2-40B4-BE49-F238E27FC236}">
                  <a16:creationId xmlns:a16="http://schemas.microsoft.com/office/drawing/2014/main" id="{85D109FC-F2FE-AE47-A6D9-883007D29B66}"/>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0137" y="64008"/>
                    <a:pt x="59817" y="77216"/>
                    <a:pt x="37719" y="73914"/>
                  </a:cubicBezTo>
                  <a:cubicBezTo>
                    <a:pt x="15621" y="70739"/>
                    <a:pt x="0" y="52324"/>
                    <a:pt x="2794" y="32766"/>
                  </a:cubicBezTo>
                  <a:cubicBezTo>
                    <a:pt x="5588"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1" name="Shape 639">
              <a:extLst>
                <a:ext uri="{FF2B5EF4-FFF2-40B4-BE49-F238E27FC236}">
                  <a16:creationId xmlns:a16="http://schemas.microsoft.com/office/drawing/2014/main" id="{CCD62F72-C190-0A40-8301-EFF1AE77A3D5}"/>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2931" y="44450"/>
                    <a:pt x="82931" y="44450"/>
                    <a:pt x="82931" y="44450"/>
                  </a:cubicBezTo>
                  <a:lnTo>
                    <a:pt x="82931" y="44450"/>
                  </a:lnTo>
                  <a:cubicBezTo>
                    <a:pt x="80137" y="64008"/>
                    <a:pt x="59817" y="77216"/>
                    <a:pt x="37719" y="73914"/>
                  </a:cubicBezTo>
                  <a:lnTo>
                    <a:pt x="37719" y="73914"/>
                  </a:lnTo>
                  <a:cubicBezTo>
                    <a:pt x="15621" y="70739"/>
                    <a:pt x="0" y="52324"/>
                    <a:pt x="2794" y="32766"/>
                  </a:cubicBezTo>
                  <a:cubicBezTo>
                    <a:pt x="2794" y="32766"/>
                    <a:pt x="2794" y="32766"/>
                    <a:pt x="2794" y="32766"/>
                  </a:cubicBezTo>
                  <a:lnTo>
                    <a:pt x="2794" y="32766"/>
                  </a:lnTo>
                  <a:cubicBezTo>
                    <a:pt x="5588"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640">
              <a:extLst>
                <a:ext uri="{FF2B5EF4-FFF2-40B4-BE49-F238E27FC236}">
                  <a16:creationId xmlns:a16="http://schemas.microsoft.com/office/drawing/2014/main" id="{E4A86F76-A219-DC49-AB96-5BB4CDE01231}"/>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3" name="Shape 641">
              <a:extLst>
                <a:ext uri="{FF2B5EF4-FFF2-40B4-BE49-F238E27FC236}">
                  <a16:creationId xmlns:a16="http://schemas.microsoft.com/office/drawing/2014/main" id="{8611DD3E-5368-7D41-8B55-B9AFCE460010}"/>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Shape 642">
              <a:extLst>
                <a:ext uri="{FF2B5EF4-FFF2-40B4-BE49-F238E27FC236}">
                  <a16:creationId xmlns:a16="http://schemas.microsoft.com/office/drawing/2014/main" id="{1043BF8C-5A8D-6047-BA4C-AC4E43EFD51D}"/>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89535" y="64897"/>
                    <a:pt x="67183" y="77851"/>
                    <a:pt x="42545" y="74295"/>
                  </a:cubicBezTo>
                  <a:cubicBezTo>
                    <a:pt x="17780" y="70612"/>
                    <a:pt x="0" y="51943"/>
                    <a:pt x="2794" y="32385"/>
                  </a:cubicBezTo>
                  <a:cubicBezTo>
                    <a:pt x="5715" y="12827"/>
                    <a:pt x="28067"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55" name="Shape 643">
              <a:extLst>
                <a:ext uri="{FF2B5EF4-FFF2-40B4-BE49-F238E27FC236}">
                  <a16:creationId xmlns:a16="http://schemas.microsoft.com/office/drawing/2014/main" id="{4CE47E1C-A122-F348-872B-32EB27558708}"/>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92456" y="45339"/>
                    <a:pt x="92456" y="45339"/>
                    <a:pt x="92456" y="45339"/>
                  </a:cubicBezTo>
                  <a:lnTo>
                    <a:pt x="92456" y="45339"/>
                  </a:lnTo>
                  <a:cubicBezTo>
                    <a:pt x="89535" y="64897"/>
                    <a:pt x="67183" y="77851"/>
                    <a:pt x="42545" y="74295"/>
                  </a:cubicBezTo>
                  <a:lnTo>
                    <a:pt x="42545" y="74295"/>
                  </a:lnTo>
                  <a:cubicBezTo>
                    <a:pt x="17780" y="70612"/>
                    <a:pt x="0" y="51943"/>
                    <a:pt x="2794" y="32385"/>
                  </a:cubicBezTo>
                  <a:cubicBezTo>
                    <a:pt x="2794" y="32385"/>
                    <a:pt x="2794" y="32385"/>
                    <a:pt x="2794" y="32385"/>
                  </a:cubicBezTo>
                  <a:lnTo>
                    <a:pt x="2794" y="32385"/>
                  </a:lnTo>
                  <a:cubicBezTo>
                    <a:pt x="5715" y="12827"/>
                    <a:pt x="28067"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56" name="Shape 644">
              <a:extLst>
                <a:ext uri="{FF2B5EF4-FFF2-40B4-BE49-F238E27FC236}">
                  <a16:creationId xmlns:a16="http://schemas.microsoft.com/office/drawing/2014/main" id="{90460D4F-9CED-9A4E-8DCA-F6E5353569CC}"/>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7" name="Shape 645">
              <a:extLst>
                <a:ext uri="{FF2B5EF4-FFF2-40B4-BE49-F238E27FC236}">
                  <a16:creationId xmlns:a16="http://schemas.microsoft.com/office/drawing/2014/main" id="{C8ADFA06-0C08-F04A-B7EB-2E3C25A67214}"/>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646">
              <a:extLst>
                <a:ext uri="{FF2B5EF4-FFF2-40B4-BE49-F238E27FC236}">
                  <a16:creationId xmlns:a16="http://schemas.microsoft.com/office/drawing/2014/main" id="{3CD559D8-1B58-344D-9322-F867B389CB41}"/>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0137" y="76708"/>
                    <a:pt x="59436" y="93599"/>
                    <a:pt x="37338" y="90424"/>
                  </a:cubicBezTo>
                  <a:cubicBezTo>
                    <a:pt x="15113" y="87249"/>
                    <a:pt x="0" y="65151"/>
                    <a:pt x="3556" y="41021"/>
                  </a:cubicBezTo>
                  <a:cubicBezTo>
                    <a:pt x="6985" y="16891"/>
                    <a:pt x="27813" y="0"/>
                    <a:pt x="49911" y="317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9" name="Shape 647">
              <a:extLst>
                <a:ext uri="{FF2B5EF4-FFF2-40B4-BE49-F238E27FC236}">
                  <a16:creationId xmlns:a16="http://schemas.microsoft.com/office/drawing/2014/main" id="{A09F920E-FB2C-E34D-BD1D-416095FCD149}"/>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3693" y="52705"/>
                    <a:pt x="83693" y="52705"/>
                    <a:pt x="83693" y="52705"/>
                  </a:cubicBezTo>
                  <a:lnTo>
                    <a:pt x="83693" y="52705"/>
                  </a:lnTo>
                  <a:cubicBezTo>
                    <a:pt x="80137" y="76708"/>
                    <a:pt x="59436" y="93599"/>
                    <a:pt x="37338" y="90424"/>
                  </a:cubicBezTo>
                  <a:cubicBezTo>
                    <a:pt x="37338" y="90424"/>
                    <a:pt x="37338" y="90424"/>
                    <a:pt x="37338" y="90424"/>
                  </a:cubicBezTo>
                  <a:lnTo>
                    <a:pt x="37338" y="90424"/>
                  </a:lnTo>
                  <a:cubicBezTo>
                    <a:pt x="15113" y="87249"/>
                    <a:pt x="0" y="65151"/>
                    <a:pt x="3556" y="41021"/>
                  </a:cubicBezTo>
                  <a:cubicBezTo>
                    <a:pt x="3556" y="41021"/>
                    <a:pt x="3556" y="41021"/>
                    <a:pt x="3556" y="41021"/>
                  </a:cubicBezTo>
                  <a:lnTo>
                    <a:pt x="3556" y="41021"/>
                  </a:lnTo>
                  <a:cubicBezTo>
                    <a:pt x="6985" y="16891"/>
                    <a:pt x="27813" y="0"/>
                    <a:pt x="49911" y="3175"/>
                  </a:cubicBezTo>
                  <a:cubicBezTo>
                    <a:pt x="49911" y="3175"/>
                    <a:pt x="49911" y="3175"/>
                    <a:pt x="49911" y="31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648">
              <a:extLst>
                <a:ext uri="{FF2B5EF4-FFF2-40B4-BE49-F238E27FC236}">
                  <a16:creationId xmlns:a16="http://schemas.microsoft.com/office/drawing/2014/main" id="{BE450F55-D49B-574E-8199-B0309071CEB3}"/>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7790" y="63627"/>
                    <a:pt x="81407" y="86741"/>
                    <a:pt x="56896" y="91186"/>
                  </a:cubicBezTo>
                  <a:cubicBezTo>
                    <a:pt x="32258" y="95758"/>
                    <a:pt x="8763" y="80010"/>
                    <a:pt x="4445" y="56007"/>
                  </a:cubicBezTo>
                  <a:cubicBezTo>
                    <a:pt x="0" y="32131"/>
                    <a:pt x="16383" y="9017"/>
                    <a:pt x="41021" y="457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1" name="Shape 649">
              <a:extLst>
                <a:ext uri="{FF2B5EF4-FFF2-40B4-BE49-F238E27FC236}">
                  <a16:creationId xmlns:a16="http://schemas.microsoft.com/office/drawing/2014/main" id="{91CCAA6C-0250-8748-B926-15F2586B57D1}"/>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3345" y="39751"/>
                    <a:pt x="93345" y="39751"/>
                    <a:pt x="93345" y="39751"/>
                  </a:cubicBezTo>
                  <a:lnTo>
                    <a:pt x="93345" y="39751"/>
                  </a:lnTo>
                  <a:cubicBezTo>
                    <a:pt x="97790" y="63627"/>
                    <a:pt x="81407" y="86741"/>
                    <a:pt x="56896" y="91186"/>
                  </a:cubicBezTo>
                  <a:cubicBezTo>
                    <a:pt x="56896" y="91186"/>
                    <a:pt x="56896" y="91186"/>
                    <a:pt x="56896" y="91186"/>
                  </a:cubicBezTo>
                  <a:lnTo>
                    <a:pt x="56896" y="91186"/>
                  </a:lnTo>
                  <a:cubicBezTo>
                    <a:pt x="32258" y="95758"/>
                    <a:pt x="8763" y="80010"/>
                    <a:pt x="4445" y="56007"/>
                  </a:cubicBezTo>
                  <a:cubicBezTo>
                    <a:pt x="4445" y="56007"/>
                    <a:pt x="4445" y="56007"/>
                    <a:pt x="4445" y="56007"/>
                  </a:cubicBezTo>
                  <a:lnTo>
                    <a:pt x="4445" y="56007"/>
                  </a:lnTo>
                  <a:cubicBezTo>
                    <a:pt x="0" y="32131"/>
                    <a:pt x="16383" y="9017"/>
                    <a:pt x="41021" y="4572"/>
                  </a:cubicBezTo>
                  <a:cubicBezTo>
                    <a:pt x="41021" y="4572"/>
                    <a:pt x="41021" y="4572"/>
                    <a:pt x="41021" y="457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2" name="Shape 652">
              <a:extLst>
                <a:ext uri="{FF2B5EF4-FFF2-40B4-BE49-F238E27FC236}">
                  <a16:creationId xmlns:a16="http://schemas.microsoft.com/office/drawing/2014/main" id="{B8865109-D274-8D46-B04B-D4BF0C2F4042}"/>
                </a:ext>
              </a:extLst>
            </p:cNvPr>
            <p:cNvSpPr/>
            <p:nvPr/>
          </p:nvSpPr>
          <p:spPr>
            <a:xfrm>
              <a:off x="2159889" y="2668810"/>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3" name="Shape 653">
              <a:extLst>
                <a:ext uri="{FF2B5EF4-FFF2-40B4-BE49-F238E27FC236}">
                  <a16:creationId xmlns:a16="http://schemas.microsoft.com/office/drawing/2014/main" id="{FD2F6194-DA53-C448-9C17-7E60C54DE918}"/>
                </a:ext>
              </a:extLst>
            </p:cNvPr>
            <p:cNvSpPr/>
            <p:nvPr/>
          </p:nvSpPr>
          <p:spPr>
            <a:xfrm>
              <a:off x="2159889" y="2665857"/>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4">
              <a:extLst>
                <a:ext uri="{FF2B5EF4-FFF2-40B4-BE49-F238E27FC236}">
                  <a16:creationId xmlns:a16="http://schemas.microsoft.com/office/drawing/2014/main" id="{CA6F20E4-1770-3441-B098-1D96866E2AA6}"/>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8392" y="64008"/>
                    <a:pt x="74041" y="86741"/>
                    <a:pt x="52070" y="90678"/>
                  </a:cubicBezTo>
                  <a:cubicBezTo>
                    <a:pt x="30099" y="94742"/>
                    <a:pt x="8763" y="78613"/>
                    <a:pt x="4318" y="54737"/>
                  </a:cubicBezTo>
                  <a:cubicBezTo>
                    <a:pt x="0" y="30734"/>
                    <a:pt x="14224" y="8128"/>
                    <a:pt x="36195" y="4064"/>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5" name="Shape 655">
              <a:extLst>
                <a:ext uri="{FF2B5EF4-FFF2-40B4-BE49-F238E27FC236}">
                  <a16:creationId xmlns:a16="http://schemas.microsoft.com/office/drawing/2014/main" id="{80732119-3C4B-AB4C-AE8C-8C720770CC47}"/>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3947" y="40132"/>
                    <a:pt x="83947" y="40132"/>
                    <a:pt x="83947" y="40132"/>
                  </a:cubicBezTo>
                  <a:lnTo>
                    <a:pt x="83947" y="40132"/>
                  </a:lnTo>
                  <a:cubicBezTo>
                    <a:pt x="88392" y="64008"/>
                    <a:pt x="74041" y="86741"/>
                    <a:pt x="52070" y="90678"/>
                  </a:cubicBezTo>
                  <a:cubicBezTo>
                    <a:pt x="52070" y="90678"/>
                    <a:pt x="52070" y="90678"/>
                    <a:pt x="52070" y="90678"/>
                  </a:cubicBezTo>
                  <a:lnTo>
                    <a:pt x="52070" y="90678"/>
                  </a:lnTo>
                  <a:cubicBezTo>
                    <a:pt x="30099" y="94742"/>
                    <a:pt x="8763" y="78613"/>
                    <a:pt x="4318" y="54737"/>
                  </a:cubicBezTo>
                  <a:cubicBezTo>
                    <a:pt x="4318" y="54737"/>
                    <a:pt x="4318" y="54737"/>
                    <a:pt x="4318" y="54737"/>
                  </a:cubicBezTo>
                  <a:lnTo>
                    <a:pt x="4318" y="54737"/>
                  </a:lnTo>
                  <a:cubicBezTo>
                    <a:pt x="0" y="30734"/>
                    <a:pt x="14224" y="8128"/>
                    <a:pt x="36195" y="4064"/>
                  </a:cubicBezTo>
                  <a:cubicBezTo>
                    <a:pt x="36195" y="4064"/>
                    <a:pt x="36195" y="4064"/>
                    <a:pt x="36195" y="406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6" name="Shape 656">
              <a:extLst>
                <a:ext uri="{FF2B5EF4-FFF2-40B4-BE49-F238E27FC236}">
                  <a16:creationId xmlns:a16="http://schemas.microsoft.com/office/drawing/2014/main" id="{2381A647-D09A-C947-BCD4-7D82A020C9F6}"/>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7122" y="54864"/>
                    <a:pt x="72390" y="74930"/>
                    <a:pt x="50419" y="78994"/>
                  </a:cubicBezTo>
                  <a:cubicBezTo>
                    <a:pt x="28448" y="82931"/>
                    <a:pt x="7493" y="69469"/>
                    <a:pt x="3683" y="48768"/>
                  </a:cubicBezTo>
                  <a:cubicBezTo>
                    <a:pt x="0" y="28067"/>
                    <a:pt x="14732" y="8001"/>
                    <a:pt x="36703" y="3937"/>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7" name="Shape 657">
              <a:extLst>
                <a:ext uri="{FF2B5EF4-FFF2-40B4-BE49-F238E27FC236}">
                  <a16:creationId xmlns:a16="http://schemas.microsoft.com/office/drawing/2014/main" id="{E9BBDE5C-BB8D-7643-939C-360D68DA382F}"/>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3439" y="34163"/>
                    <a:pt x="83439" y="34163"/>
                    <a:pt x="83439" y="34163"/>
                  </a:cubicBezTo>
                  <a:lnTo>
                    <a:pt x="83439" y="34163"/>
                  </a:lnTo>
                  <a:cubicBezTo>
                    <a:pt x="87122" y="54864"/>
                    <a:pt x="72390" y="74930"/>
                    <a:pt x="50419" y="78994"/>
                  </a:cubicBezTo>
                  <a:cubicBezTo>
                    <a:pt x="50419" y="78994"/>
                    <a:pt x="50419" y="78994"/>
                    <a:pt x="50419" y="78994"/>
                  </a:cubicBezTo>
                  <a:lnTo>
                    <a:pt x="50419" y="78994"/>
                  </a:lnTo>
                  <a:cubicBezTo>
                    <a:pt x="28448" y="82931"/>
                    <a:pt x="7493" y="69469"/>
                    <a:pt x="3683" y="48768"/>
                  </a:cubicBezTo>
                  <a:cubicBezTo>
                    <a:pt x="3683" y="48768"/>
                    <a:pt x="3683" y="48768"/>
                    <a:pt x="3683" y="48768"/>
                  </a:cubicBezTo>
                  <a:lnTo>
                    <a:pt x="3683" y="48768"/>
                  </a:lnTo>
                  <a:cubicBezTo>
                    <a:pt x="0" y="28067"/>
                    <a:pt x="14732" y="8001"/>
                    <a:pt x="36703" y="3937"/>
                  </a:cubicBezTo>
                  <a:cubicBezTo>
                    <a:pt x="36703" y="3937"/>
                    <a:pt x="36703" y="3937"/>
                    <a:pt x="36703" y="393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8" name="Shape 658">
              <a:extLst>
                <a:ext uri="{FF2B5EF4-FFF2-40B4-BE49-F238E27FC236}">
                  <a16:creationId xmlns:a16="http://schemas.microsoft.com/office/drawing/2014/main" id="{A2A2A68A-6EBE-8E4F-BB3E-7A982AFE8920}"/>
                </a:ext>
              </a:extLst>
            </p:cNvPr>
            <p:cNvSpPr/>
            <p:nvPr/>
          </p:nvSpPr>
          <p:spPr>
            <a:xfrm>
              <a:off x="2164715" y="2161000"/>
              <a:ext cx="96647" cy="80550"/>
            </a:xfrm>
            <a:custGeom>
              <a:avLst/>
              <a:gdLst/>
              <a:ahLst/>
              <a:cxnLst/>
              <a:rect l="0" t="0" r="0" b="0"/>
              <a:pathLst>
                <a:path w="96647" h="80550">
                  <a:moveTo>
                    <a:pt x="59297" y="917"/>
                  </a:moveTo>
                  <a:cubicBezTo>
                    <a:pt x="76335" y="3667"/>
                    <a:pt x="89979" y="14954"/>
                    <a:pt x="92837" y="30385"/>
                  </a:cubicBezTo>
                  <a:cubicBezTo>
                    <a:pt x="96647" y="51086"/>
                    <a:pt x="79756" y="71532"/>
                    <a:pt x="55118" y="76105"/>
                  </a:cubicBezTo>
                  <a:cubicBezTo>
                    <a:pt x="30607" y="80550"/>
                    <a:pt x="7620" y="67469"/>
                    <a:pt x="3810" y="46768"/>
                  </a:cubicBezTo>
                  <a:cubicBezTo>
                    <a:pt x="0" y="26067"/>
                    <a:pt x="16891" y="5620"/>
                    <a:pt x="41402" y="1175"/>
                  </a:cubicBezTo>
                  <a:cubicBezTo>
                    <a:pt x="47562" y="32"/>
                    <a:pt x="53618" y="0"/>
                    <a:pt x="59297" y="917"/>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9" name="Shape 659">
              <a:extLst>
                <a:ext uri="{FF2B5EF4-FFF2-40B4-BE49-F238E27FC236}">
                  <a16:creationId xmlns:a16="http://schemas.microsoft.com/office/drawing/2014/main" id="{0A8A060B-FB2E-D140-B95B-1FF1BD82A3BB}"/>
                </a:ext>
              </a:extLst>
            </p:cNvPr>
            <p:cNvSpPr/>
            <p:nvPr/>
          </p:nvSpPr>
          <p:spPr>
            <a:xfrm>
              <a:off x="2164715" y="2157603"/>
              <a:ext cx="96647" cy="83947"/>
            </a:xfrm>
            <a:custGeom>
              <a:avLst/>
              <a:gdLst/>
              <a:ahLst/>
              <a:cxnLst/>
              <a:rect l="0" t="0" r="0" b="0"/>
              <a:pathLst>
                <a:path w="96647" h="83947">
                  <a:moveTo>
                    <a:pt x="41402" y="4572"/>
                  </a:moveTo>
                  <a:cubicBezTo>
                    <a:pt x="66040" y="0"/>
                    <a:pt x="89027" y="13208"/>
                    <a:pt x="92837" y="33782"/>
                  </a:cubicBezTo>
                  <a:cubicBezTo>
                    <a:pt x="92837" y="33782"/>
                    <a:pt x="92837" y="33782"/>
                    <a:pt x="92837" y="33782"/>
                  </a:cubicBezTo>
                  <a:lnTo>
                    <a:pt x="92837" y="33782"/>
                  </a:lnTo>
                  <a:cubicBezTo>
                    <a:pt x="96647" y="54483"/>
                    <a:pt x="79756" y="74930"/>
                    <a:pt x="55118" y="79502"/>
                  </a:cubicBezTo>
                  <a:lnTo>
                    <a:pt x="55118" y="79502"/>
                  </a:lnTo>
                  <a:cubicBezTo>
                    <a:pt x="30607" y="83947"/>
                    <a:pt x="7620" y="70866"/>
                    <a:pt x="3810" y="50165"/>
                  </a:cubicBezTo>
                  <a:cubicBezTo>
                    <a:pt x="3810" y="50165"/>
                    <a:pt x="3810" y="50165"/>
                    <a:pt x="3810" y="50165"/>
                  </a:cubicBezTo>
                  <a:lnTo>
                    <a:pt x="3810" y="50165"/>
                  </a:lnTo>
                  <a:cubicBezTo>
                    <a:pt x="0" y="29464"/>
                    <a:pt x="16891" y="9017"/>
                    <a:pt x="41402" y="4572"/>
                  </a:cubicBezTo>
                  <a:cubicBezTo>
                    <a:pt x="41402" y="4572"/>
                    <a:pt x="41402" y="4572"/>
                    <a:pt x="41402" y="457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660">
              <a:extLst>
                <a:ext uri="{FF2B5EF4-FFF2-40B4-BE49-F238E27FC236}">
                  <a16:creationId xmlns:a16="http://schemas.microsoft.com/office/drawing/2014/main" id="{A5CCE62D-1C2A-AA48-9970-AFF3D84E59A8}"/>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7282" y="59944"/>
                    <a:pt x="80772" y="81915"/>
                    <a:pt x="56134" y="86360"/>
                  </a:cubicBezTo>
                  <a:cubicBezTo>
                    <a:pt x="31623" y="90932"/>
                    <a:pt x="8255" y="76200"/>
                    <a:pt x="4191" y="53594"/>
                  </a:cubicBezTo>
                  <a:cubicBezTo>
                    <a:pt x="0" y="30988"/>
                    <a:pt x="16510" y="8890"/>
                    <a:pt x="41148" y="444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1" name="Shape 661">
              <a:extLst>
                <a:ext uri="{FF2B5EF4-FFF2-40B4-BE49-F238E27FC236}">
                  <a16:creationId xmlns:a16="http://schemas.microsoft.com/office/drawing/2014/main" id="{A3BC759E-739C-6B4A-ABAE-73526A38401A}"/>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3091" y="37338"/>
                    <a:pt x="93091" y="37338"/>
                    <a:pt x="93091" y="37338"/>
                  </a:cubicBezTo>
                  <a:lnTo>
                    <a:pt x="93091" y="37338"/>
                  </a:lnTo>
                  <a:cubicBezTo>
                    <a:pt x="97282" y="59944"/>
                    <a:pt x="80772" y="81915"/>
                    <a:pt x="56134" y="86360"/>
                  </a:cubicBezTo>
                  <a:cubicBezTo>
                    <a:pt x="56134" y="86360"/>
                    <a:pt x="56134" y="86360"/>
                    <a:pt x="56134" y="86360"/>
                  </a:cubicBezTo>
                  <a:lnTo>
                    <a:pt x="56134" y="86360"/>
                  </a:lnTo>
                  <a:cubicBezTo>
                    <a:pt x="31623" y="90932"/>
                    <a:pt x="8255" y="76200"/>
                    <a:pt x="4191" y="53594"/>
                  </a:cubicBezTo>
                  <a:cubicBezTo>
                    <a:pt x="4191" y="53594"/>
                    <a:pt x="4191" y="53594"/>
                    <a:pt x="4191" y="53594"/>
                  </a:cubicBezTo>
                  <a:lnTo>
                    <a:pt x="4191" y="53594"/>
                  </a:lnTo>
                  <a:cubicBezTo>
                    <a:pt x="0" y="30988"/>
                    <a:pt x="16510" y="8890"/>
                    <a:pt x="41148" y="4445"/>
                  </a:cubicBezTo>
                  <a:cubicBezTo>
                    <a:pt x="41148" y="4445"/>
                    <a:pt x="41148" y="4445"/>
                    <a:pt x="41148"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662">
              <a:extLst>
                <a:ext uri="{FF2B5EF4-FFF2-40B4-BE49-F238E27FC236}">
                  <a16:creationId xmlns:a16="http://schemas.microsoft.com/office/drawing/2014/main" id="{B69F6C22-0EB9-3648-92F4-59E5005587B0}"/>
                </a:ext>
              </a:extLst>
            </p:cNvPr>
            <p:cNvSpPr/>
            <p:nvPr/>
          </p:nvSpPr>
          <p:spPr>
            <a:xfrm>
              <a:off x="3112516" y="2553097"/>
              <a:ext cx="96520" cy="80629"/>
            </a:xfrm>
            <a:custGeom>
              <a:avLst/>
              <a:gdLst/>
              <a:ahLst/>
              <a:cxnLst/>
              <a:rect l="0" t="0" r="0" b="0"/>
              <a:pathLst>
                <a:path w="96520" h="80629">
                  <a:moveTo>
                    <a:pt x="59224" y="925"/>
                  </a:moveTo>
                  <a:cubicBezTo>
                    <a:pt x="76208" y="3699"/>
                    <a:pt x="89853" y="14938"/>
                    <a:pt x="92710" y="30464"/>
                  </a:cubicBezTo>
                  <a:cubicBezTo>
                    <a:pt x="96520" y="51165"/>
                    <a:pt x="79756" y="71612"/>
                    <a:pt x="55118" y="76057"/>
                  </a:cubicBezTo>
                  <a:cubicBezTo>
                    <a:pt x="30480" y="80629"/>
                    <a:pt x="7493" y="67421"/>
                    <a:pt x="3810" y="46720"/>
                  </a:cubicBezTo>
                  <a:cubicBezTo>
                    <a:pt x="0" y="26019"/>
                    <a:pt x="16764" y="5699"/>
                    <a:pt x="41402" y="1127"/>
                  </a:cubicBezTo>
                  <a:cubicBezTo>
                    <a:pt x="47530" y="16"/>
                    <a:pt x="53562" y="0"/>
                    <a:pt x="59224" y="92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3" name="Shape 663">
              <a:extLst>
                <a:ext uri="{FF2B5EF4-FFF2-40B4-BE49-F238E27FC236}">
                  <a16:creationId xmlns:a16="http://schemas.microsoft.com/office/drawing/2014/main" id="{C4AB4FB5-F793-4D48-890D-48BEA4A2B9B6}"/>
                </a:ext>
              </a:extLst>
            </p:cNvPr>
            <p:cNvSpPr/>
            <p:nvPr/>
          </p:nvSpPr>
          <p:spPr>
            <a:xfrm>
              <a:off x="3112516" y="2549779"/>
              <a:ext cx="96520" cy="83947"/>
            </a:xfrm>
            <a:custGeom>
              <a:avLst/>
              <a:gdLst/>
              <a:ahLst/>
              <a:cxnLst/>
              <a:rect l="0" t="0" r="0" b="0"/>
              <a:pathLst>
                <a:path w="96520" h="83947">
                  <a:moveTo>
                    <a:pt x="41402" y="4445"/>
                  </a:moveTo>
                  <a:cubicBezTo>
                    <a:pt x="65913" y="0"/>
                    <a:pt x="88900" y="13081"/>
                    <a:pt x="92710" y="33782"/>
                  </a:cubicBezTo>
                  <a:cubicBezTo>
                    <a:pt x="92710" y="33782"/>
                    <a:pt x="92710" y="33782"/>
                    <a:pt x="92710" y="33782"/>
                  </a:cubicBezTo>
                  <a:lnTo>
                    <a:pt x="92710" y="33782"/>
                  </a:lnTo>
                  <a:cubicBezTo>
                    <a:pt x="96520" y="54483"/>
                    <a:pt x="79756" y="74930"/>
                    <a:pt x="55118" y="79375"/>
                  </a:cubicBezTo>
                  <a:lnTo>
                    <a:pt x="55118" y="79375"/>
                  </a:lnTo>
                  <a:cubicBezTo>
                    <a:pt x="30480" y="83947"/>
                    <a:pt x="7493" y="70739"/>
                    <a:pt x="3810" y="50038"/>
                  </a:cubicBezTo>
                  <a:cubicBezTo>
                    <a:pt x="3810" y="50038"/>
                    <a:pt x="3810" y="50038"/>
                    <a:pt x="3810" y="50038"/>
                  </a:cubicBezTo>
                  <a:lnTo>
                    <a:pt x="3810" y="50038"/>
                  </a:lnTo>
                  <a:cubicBezTo>
                    <a:pt x="0" y="29337"/>
                    <a:pt x="16764" y="9017"/>
                    <a:pt x="41402" y="4445"/>
                  </a:cubicBezTo>
                  <a:cubicBezTo>
                    <a:pt x="41402" y="4445"/>
                    <a:pt x="41402" y="4445"/>
                    <a:pt x="41402"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Rectangle 74">
              <a:extLst>
                <a:ext uri="{FF2B5EF4-FFF2-40B4-BE49-F238E27FC236}">
                  <a16:creationId xmlns:a16="http://schemas.microsoft.com/office/drawing/2014/main" id="{A986FE1B-9F47-A541-B962-EC1BBCD4335B}"/>
                </a:ext>
              </a:extLst>
            </p:cNvPr>
            <p:cNvSpPr/>
            <p:nvPr/>
          </p:nvSpPr>
          <p:spPr>
            <a:xfrm rot="-5399999">
              <a:off x="-988098" y="1169545"/>
              <a:ext cx="2457233" cy="4810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dirty="0">
                  <a:solidFill>
                    <a:srgbClr val="000000"/>
                  </a:solidFill>
                  <a:effectLst/>
                  <a:latin typeface="Calibri" panose="020F0502020204030204" pitchFamily="34" charset="0"/>
                  <a:ea typeface="Calibri" panose="020F0502020204030204" pitchFamily="34" charset="0"/>
                </a:rPr>
                <a:t>Email Length</a:t>
              </a:r>
              <a:endParaRPr lang="en-US" sz="1100" dirty="0">
                <a:solidFill>
                  <a:srgbClr val="000000"/>
                </a:solidFill>
                <a:effectLst/>
                <a:latin typeface="Calibri" panose="020F0502020204030204" pitchFamily="34" charset="0"/>
                <a:ea typeface="Calibri" panose="020F0502020204030204" pitchFamily="34" charset="0"/>
              </a:endParaRPr>
            </a:p>
          </p:txBody>
        </p:sp>
      </p:grpSp>
      <p:grpSp>
        <p:nvGrpSpPr>
          <p:cNvPr id="76" name="Group 75">
            <a:extLst>
              <a:ext uri="{FF2B5EF4-FFF2-40B4-BE49-F238E27FC236}">
                <a16:creationId xmlns:a16="http://schemas.microsoft.com/office/drawing/2014/main" id="{4E74A5B3-C829-674C-8BFD-A87B1C1613E5}"/>
              </a:ext>
            </a:extLst>
          </p:cNvPr>
          <p:cNvGrpSpPr/>
          <p:nvPr/>
        </p:nvGrpSpPr>
        <p:grpSpPr>
          <a:xfrm>
            <a:off x="2896180" y="4739404"/>
            <a:ext cx="3657600" cy="322961"/>
            <a:chOff x="0" y="0"/>
            <a:chExt cx="3657600" cy="322961"/>
          </a:xfrm>
        </p:grpSpPr>
        <p:sp>
          <p:nvSpPr>
            <p:cNvPr id="77" name="Shape 30872">
              <a:extLst>
                <a:ext uri="{FF2B5EF4-FFF2-40B4-BE49-F238E27FC236}">
                  <a16:creationId xmlns:a16="http://schemas.microsoft.com/office/drawing/2014/main" id="{4AA0AB4B-99C6-1E4F-A86B-B97257DA2C11}"/>
                </a:ext>
              </a:extLst>
            </p:cNvPr>
            <p:cNvSpPr/>
            <p:nvPr/>
          </p:nvSpPr>
          <p:spPr>
            <a:xfrm>
              <a:off x="0" y="322961"/>
              <a:ext cx="3657600" cy="0"/>
            </a:xfrm>
            <a:custGeom>
              <a:avLst/>
              <a:gdLst/>
              <a:ahLst/>
              <a:cxnLst/>
              <a:rect l="0" t="0" r="0" b="0"/>
              <a:pathLst>
                <a:path w="3657600">
                  <a:moveTo>
                    <a:pt x="0" y="0"/>
                  </a:moveTo>
                  <a:lnTo>
                    <a:pt x="3657600" y="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30873">
              <a:extLst>
                <a:ext uri="{FF2B5EF4-FFF2-40B4-BE49-F238E27FC236}">
                  <a16:creationId xmlns:a16="http://schemas.microsoft.com/office/drawing/2014/main" id="{7040D53A-057C-DC49-9C77-526DB0029A9D}"/>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89535" y="74041"/>
                    <a:pt x="66802" y="89662"/>
                    <a:pt x="42037" y="86106"/>
                  </a:cubicBezTo>
                  <a:cubicBezTo>
                    <a:pt x="17399" y="82423"/>
                    <a:pt x="0" y="61087"/>
                    <a:pt x="3302" y="38354"/>
                  </a:cubicBezTo>
                  <a:cubicBezTo>
                    <a:pt x="6604" y="15494"/>
                    <a:pt x="29337" y="0"/>
                    <a:pt x="53975"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9" name="Shape 30874">
              <a:extLst>
                <a:ext uri="{FF2B5EF4-FFF2-40B4-BE49-F238E27FC236}">
                  <a16:creationId xmlns:a16="http://schemas.microsoft.com/office/drawing/2014/main" id="{9727358D-71B4-B14F-9E56-E51F79EED7FB}"/>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92837" y="51308"/>
                    <a:pt x="92837" y="51308"/>
                    <a:pt x="92837" y="51308"/>
                  </a:cubicBezTo>
                  <a:lnTo>
                    <a:pt x="92837" y="51308"/>
                  </a:lnTo>
                  <a:cubicBezTo>
                    <a:pt x="89535" y="74041"/>
                    <a:pt x="66802" y="89662"/>
                    <a:pt x="42037" y="86106"/>
                  </a:cubicBezTo>
                  <a:cubicBezTo>
                    <a:pt x="42037" y="86106"/>
                    <a:pt x="42037" y="86106"/>
                    <a:pt x="42037" y="86106"/>
                  </a:cubicBezTo>
                  <a:lnTo>
                    <a:pt x="42037" y="86106"/>
                  </a:lnTo>
                  <a:cubicBezTo>
                    <a:pt x="17399" y="82423"/>
                    <a:pt x="0" y="61087"/>
                    <a:pt x="3302" y="38354"/>
                  </a:cubicBezTo>
                  <a:cubicBezTo>
                    <a:pt x="3302" y="38354"/>
                    <a:pt x="3302" y="38354"/>
                    <a:pt x="3302" y="38354"/>
                  </a:cubicBezTo>
                  <a:lnTo>
                    <a:pt x="3302" y="38354"/>
                  </a:lnTo>
                  <a:cubicBezTo>
                    <a:pt x="6604" y="15494"/>
                    <a:pt x="29337" y="0"/>
                    <a:pt x="53975" y="3556"/>
                  </a:cubicBezTo>
                  <a:cubicBezTo>
                    <a:pt x="53975" y="3556"/>
                    <a:pt x="53975" y="3556"/>
                    <a:pt x="53975"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Shape 30875">
              <a:extLst>
                <a:ext uri="{FF2B5EF4-FFF2-40B4-BE49-F238E27FC236}">
                  <a16:creationId xmlns:a16="http://schemas.microsoft.com/office/drawing/2014/main" id="{0F1C767A-7833-304F-B392-4654A3003C25}"/>
                </a:ext>
              </a:extLst>
            </p:cNvPr>
            <p:cNvSpPr/>
            <p:nvPr/>
          </p:nvSpPr>
          <p:spPr>
            <a:xfrm>
              <a:off x="2182241" y="19971"/>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81" name="Shape 30876">
              <a:extLst>
                <a:ext uri="{FF2B5EF4-FFF2-40B4-BE49-F238E27FC236}">
                  <a16:creationId xmlns:a16="http://schemas.microsoft.com/office/drawing/2014/main" id="{5AAD6463-0B8B-3B43-BB15-A6B0D2C9CCE3}"/>
                </a:ext>
              </a:extLst>
            </p:cNvPr>
            <p:cNvSpPr/>
            <p:nvPr/>
          </p:nvSpPr>
          <p:spPr>
            <a:xfrm>
              <a:off x="2182241" y="17018"/>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87" name="Rectangle 86">
            <a:extLst>
              <a:ext uri="{FF2B5EF4-FFF2-40B4-BE49-F238E27FC236}">
                <a16:creationId xmlns:a16="http://schemas.microsoft.com/office/drawing/2014/main" id="{5AE3793F-394A-B94B-8E71-FF998FC443F1}"/>
              </a:ext>
            </a:extLst>
          </p:cNvPr>
          <p:cNvSpPr/>
          <p:nvPr/>
        </p:nvSpPr>
        <p:spPr>
          <a:xfrm>
            <a:off x="3891138" y="5021328"/>
            <a:ext cx="1692195"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rPr>
              <a:t>New Recipients</a:t>
            </a:r>
            <a:r>
              <a:rPr lang="en-US" dirty="0"/>
              <a:t> </a:t>
            </a:r>
          </a:p>
        </p:txBody>
      </p:sp>
      <p:sp>
        <p:nvSpPr>
          <p:cNvPr id="82" name="Shape 1062">
            <a:extLst>
              <a:ext uri="{FF2B5EF4-FFF2-40B4-BE49-F238E27FC236}">
                <a16:creationId xmlns:a16="http://schemas.microsoft.com/office/drawing/2014/main" id="{621FC063-2994-0749-91D5-D2F6C45193DB}"/>
              </a:ext>
            </a:extLst>
          </p:cNvPr>
          <p:cNvSpPr/>
          <p:nvPr/>
        </p:nvSpPr>
        <p:spPr>
          <a:xfrm>
            <a:off x="3459285" y="849421"/>
            <a:ext cx="1823720" cy="5093335"/>
          </a:xfrm>
          <a:custGeom>
            <a:avLst/>
            <a:gdLst/>
            <a:ahLst/>
            <a:cxnLst/>
            <a:rect l="0" t="0" r="0" b="0"/>
            <a:pathLst>
              <a:path w="1823847" h="5093475">
                <a:moveTo>
                  <a:pt x="0" y="5093475"/>
                </a:moveTo>
                <a:lnTo>
                  <a:pt x="1823847" y="0"/>
                </a:lnTo>
              </a:path>
            </a:pathLst>
          </a:custGeom>
          <a:ln w="104775" cap="flat">
            <a:round/>
          </a:ln>
        </p:spPr>
        <p:style>
          <a:lnRef idx="1">
            <a:srgbClr val="C0504D"/>
          </a:lnRef>
          <a:fillRef idx="0">
            <a:srgbClr val="000000">
              <a:alpha val="0"/>
            </a:srgbClr>
          </a:fillRef>
          <a:effectRef idx="0">
            <a:scrgbClr r="0" g="0" b="0"/>
          </a:effectRef>
          <a:fontRef idx="none"/>
        </p:style>
        <p:txBody>
          <a:bodyPr/>
          <a:lstStyle/>
          <a:p>
            <a:endParaRPr lang="en-US"/>
          </a:p>
        </p:txBody>
      </p:sp>
      <p:sp>
        <p:nvSpPr>
          <p:cNvPr id="83" name="Shape 1063">
            <a:extLst>
              <a:ext uri="{FF2B5EF4-FFF2-40B4-BE49-F238E27FC236}">
                <a16:creationId xmlns:a16="http://schemas.microsoft.com/office/drawing/2014/main" id="{8FF47E4D-03EB-FB4F-8EF0-70C3352580F3}"/>
              </a:ext>
            </a:extLst>
          </p:cNvPr>
          <p:cNvSpPr/>
          <p:nvPr/>
        </p:nvSpPr>
        <p:spPr>
          <a:xfrm>
            <a:off x="3433567" y="777666"/>
            <a:ext cx="1875155" cy="5236845"/>
          </a:xfrm>
          <a:custGeom>
            <a:avLst/>
            <a:gdLst/>
            <a:ahLst/>
            <a:cxnLst/>
            <a:rect l="0" t="0" r="0" b="0"/>
            <a:pathLst>
              <a:path w="1875282" h="5236972">
                <a:moveTo>
                  <a:pt x="0" y="5236972"/>
                </a:moveTo>
                <a:lnTo>
                  <a:pt x="1875282"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 name="Rectangle 1">
            <a:extLst>
              <a:ext uri="{FF2B5EF4-FFF2-40B4-BE49-F238E27FC236}">
                <a16:creationId xmlns:a16="http://schemas.microsoft.com/office/drawing/2014/main" id="{7DB3F62C-682B-BF4E-8716-C0512FCD747F}"/>
              </a:ext>
            </a:extLst>
          </p:cNvPr>
          <p:cNvSpPr/>
          <p:nvPr/>
        </p:nvSpPr>
        <p:spPr>
          <a:xfrm>
            <a:off x="8112813" y="1133013"/>
            <a:ext cx="3696010" cy="1323439"/>
          </a:xfrm>
          <a:prstGeom prst="rect">
            <a:avLst/>
          </a:prstGeom>
        </p:spPr>
        <p:txBody>
          <a:bodyPr wrap="square">
            <a:spAutoFit/>
          </a:bodyPr>
          <a:lstStyle/>
          <a:p>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Define the </a:t>
            </a:r>
            <a:r>
              <a:rPr lang="en-US" sz="1600" dirty="0">
                <a:solidFill>
                  <a:srgbClr val="E0B07E"/>
                </a:solidFill>
                <a:latin typeface="Arial" panose="020B0604020202020204" pitchFamily="34" charset="0"/>
                <a:ea typeface="Calibri" panose="020F0502020204030204" pitchFamily="34" charset="0"/>
                <a:cs typeface="Arial" panose="020B0604020202020204" pitchFamily="34" charset="0"/>
              </a:rPr>
              <a:t>margin</a:t>
            </a: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 of a linear classifier as the width that </a:t>
            </a:r>
            <a:r>
              <a:rPr lang="en-US" sz="1600" dirty="0">
                <a:solidFill>
                  <a:schemeClr val="bg1"/>
                </a:solidFill>
                <a:latin typeface="Arial" panose="020B0604020202020204" pitchFamily="34" charset="0"/>
                <a:cs typeface="Arial" panose="020B0604020202020204" pitchFamily="34" charset="0"/>
              </a:rPr>
              <a:t>the boundary could be increased by before hitting a datapoint.</a:t>
            </a: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7898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2186740" y="1145176"/>
            <a:ext cx="5459386" cy="45066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Example-Linear 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5E60521-356F-8242-AC09-8855B5E31BAF}"/>
              </a:ext>
            </a:extLst>
          </p:cNvPr>
          <p:cNvGrpSpPr/>
          <p:nvPr/>
        </p:nvGrpSpPr>
        <p:grpSpPr>
          <a:xfrm>
            <a:off x="2485844" y="1571897"/>
            <a:ext cx="3946016" cy="3505200"/>
            <a:chOff x="1" y="0"/>
            <a:chExt cx="3946016" cy="3505200"/>
          </a:xfrm>
        </p:grpSpPr>
        <p:sp>
          <p:nvSpPr>
            <p:cNvPr id="12" name="Shape 598">
              <a:extLst>
                <a:ext uri="{FF2B5EF4-FFF2-40B4-BE49-F238E27FC236}">
                  <a16:creationId xmlns:a16="http://schemas.microsoft.com/office/drawing/2014/main" id="{A7814A80-2961-4045-A0BD-F5C3806AF2FB}"/>
                </a:ext>
              </a:extLst>
            </p:cNvPr>
            <p:cNvSpPr/>
            <p:nvPr/>
          </p:nvSpPr>
          <p:spPr>
            <a:xfrm>
              <a:off x="434848" y="0"/>
              <a:ext cx="0" cy="3505200"/>
            </a:xfrm>
            <a:custGeom>
              <a:avLst/>
              <a:gdLst/>
              <a:ahLst/>
              <a:cxnLst/>
              <a:rect l="0" t="0" r="0" b="0"/>
              <a:pathLst>
                <a:path h="3505200">
                  <a:moveTo>
                    <a:pt x="0" y="0"/>
                  </a:moveTo>
                  <a:lnTo>
                    <a:pt x="0" y="350520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13" name="Shape 600">
              <a:extLst>
                <a:ext uri="{FF2B5EF4-FFF2-40B4-BE49-F238E27FC236}">
                  <a16:creationId xmlns:a16="http://schemas.microsoft.com/office/drawing/2014/main" id="{5A79CC9D-F743-F84B-A605-085F95C76897}"/>
                </a:ext>
              </a:extLst>
            </p:cNvPr>
            <p:cNvSpPr/>
            <p:nvPr/>
          </p:nvSpPr>
          <p:spPr>
            <a:xfrm>
              <a:off x="1561973" y="2822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4" name="Shape 601">
              <a:extLst>
                <a:ext uri="{FF2B5EF4-FFF2-40B4-BE49-F238E27FC236}">
                  <a16:creationId xmlns:a16="http://schemas.microsoft.com/office/drawing/2014/main" id="{689613CB-81C0-644C-8F19-0CCA8B5553DC}"/>
                </a:ext>
              </a:extLst>
            </p:cNvPr>
            <p:cNvSpPr/>
            <p:nvPr/>
          </p:nvSpPr>
          <p:spPr>
            <a:xfrm>
              <a:off x="1561973" y="2822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602">
              <a:extLst>
                <a:ext uri="{FF2B5EF4-FFF2-40B4-BE49-F238E27FC236}">
                  <a16:creationId xmlns:a16="http://schemas.microsoft.com/office/drawing/2014/main" id="{D744214F-B146-3146-A9DE-39EEC656623F}"/>
                </a:ext>
              </a:extLst>
            </p:cNvPr>
            <p:cNvSpPr/>
            <p:nvPr/>
          </p:nvSpPr>
          <p:spPr>
            <a:xfrm>
              <a:off x="2184273" y="604774"/>
              <a:ext cx="90424" cy="71501"/>
            </a:xfrm>
            <a:custGeom>
              <a:avLst/>
              <a:gdLst/>
              <a:ahLst/>
              <a:cxnLst/>
              <a:rect l="0" t="0" r="0" b="0"/>
              <a:pathLst>
                <a:path w="90424" h="71501">
                  <a:moveTo>
                    <a:pt x="45212" y="0"/>
                  </a:moveTo>
                  <a:cubicBezTo>
                    <a:pt x="70231" y="0"/>
                    <a:pt x="90424" y="16002"/>
                    <a:pt x="90424" y="35814"/>
                  </a:cubicBezTo>
                  <a:cubicBezTo>
                    <a:pt x="90424" y="55499"/>
                    <a:pt x="70231" y="71501"/>
                    <a:pt x="45212" y="71501"/>
                  </a:cubicBezTo>
                  <a:cubicBezTo>
                    <a:pt x="20193" y="71501"/>
                    <a:pt x="0" y="55499"/>
                    <a:pt x="0" y="35814"/>
                  </a:cubicBezTo>
                  <a:cubicBezTo>
                    <a:pt x="0" y="16002"/>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16" name="Shape 603">
              <a:extLst>
                <a:ext uri="{FF2B5EF4-FFF2-40B4-BE49-F238E27FC236}">
                  <a16:creationId xmlns:a16="http://schemas.microsoft.com/office/drawing/2014/main" id="{2122F043-9AC7-8A46-B8DB-EB943028DEF7}"/>
                </a:ext>
              </a:extLst>
            </p:cNvPr>
            <p:cNvSpPr/>
            <p:nvPr/>
          </p:nvSpPr>
          <p:spPr>
            <a:xfrm>
              <a:off x="2184273" y="604774"/>
              <a:ext cx="90424" cy="71501"/>
            </a:xfrm>
            <a:custGeom>
              <a:avLst/>
              <a:gdLst/>
              <a:ahLst/>
              <a:cxnLst/>
              <a:rect l="0" t="0" r="0" b="0"/>
              <a:pathLst>
                <a:path w="90424" h="71501">
                  <a:moveTo>
                    <a:pt x="0" y="35814"/>
                  </a:moveTo>
                  <a:cubicBezTo>
                    <a:pt x="0" y="16002"/>
                    <a:pt x="20193" y="0"/>
                    <a:pt x="45212" y="0"/>
                  </a:cubicBezTo>
                  <a:cubicBezTo>
                    <a:pt x="45212" y="0"/>
                    <a:pt x="45212" y="0"/>
                    <a:pt x="45212" y="0"/>
                  </a:cubicBezTo>
                  <a:lnTo>
                    <a:pt x="45212" y="0"/>
                  </a:lnTo>
                  <a:cubicBezTo>
                    <a:pt x="70231" y="0"/>
                    <a:pt x="90424" y="16002"/>
                    <a:pt x="90424" y="35814"/>
                  </a:cubicBezTo>
                  <a:cubicBezTo>
                    <a:pt x="90424" y="35814"/>
                    <a:pt x="90424" y="35814"/>
                    <a:pt x="90424" y="35814"/>
                  </a:cubicBezTo>
                  <a:lnTo>
                    <a:pt x="90424" y="35814"/>
                  </a:lnTo>
                  <a:cubicBezTo>
                    <a:pt x="90424" y="55499"/>
                    <a:pt x="70231" y="71501"/>
                    <a:pt x="45212" y="71501"/>
                  </a:cubicBezTo>
                  <a:cubicBezTo>
                    <a:pt x="45212" y="71501"/>
                    <a:pt x="45212" y="71501"/>
                    <a:pt x="45212" y="71501"/>
                  </a:cubicBezTo>
                  <a:lnTo>
                    <a:pt x="45212" y="71501"/>
                  </a:lnTo>
                  <a:cubicBezTo>
                    <a:pt x="20193" y="71501"/>
                    <a:pt x="0" y="55499"/>
                    <a:pt x="0" y="35814"/>
                  </a:cubicBezTo>
                  <a:cubicBezTo>
                    <a:pt x="0" y="35814"/>
                    <a:pt x="0" y="35814"/>
                    <a:pt x="0" y="3581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17" name="Shape 604">
              <a:extLst>
                <a:ext uri="{FF2B5EF4-FFF2-40B4-BE49-F238E27FC236}">
                  <a16:creationId xmlns:a16="http://schemas.microsoft.com/office/drawing/2014/main" id="{B161319E-F06B-FB4D-AC39-9D7489D23817}"/>
                </a:ext>
              </a:extLst>
            </p:cNvPr>
            <p:cNvSpPr/>
            <p:nvPr/>
          </p:nvSpPr>
          <p:spPr>
            <a:xfrm>
              <a:off x="2247773" y="1425575"/>
              <a:ext cx="90424" cy="71374"/>
            </a:xfrm>
            <a:custGeom>
              <a:avLst/>
              <a:gdLst/>
              <a:ahLst/>
              <a:cxnLst/>
              <a:rect l="0" t="0" r="0" b="0"/>
              <a:pathLst>
                <a:path w="90424" h="71374">
                  <a:moveTo>
                    <a:pt x="45212" y="0"/>
                  </a:moveTo>
                  <a:cubicBezTo>
                    <a:pt x="70231" y="0"/>
                    <a:pt x="90424" y="16002"/>
                    <a:pt x="90424" y="35687"/>
                  </a:cubicBezTo>
                  <a:cubicBezTo>
                    <a:pt x="90424" y="55499"/>
                    <a:pt x="70231" y="71374"/>
                    <a:pt x="45212" y="71374"/>
                  </a:cubicBezTo>
                  <a:cubicBezTo>
                    <a:pt x="20193" y="71374"/>
                    <a:pt x="0" y="55499"/>
                    <a:pt x="0" y="35687"/>
                  </a:cubicBezTo>
                  <a:cubicBezTo>
                    <a:pt x="0" y="16002"/>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18" name="Shape 605">
              <a:extLst>
                <a:ext uri="{FF2B5EF4-FFF2-40B4-BE49-F238E27FC236}">
                  <a16:creationId xmlns:a16="http://schemas.microsoft.com/office/drawing/2014/main" id="{DD6E1969-27AA-E641-8F64-E862617BAC0B}"/>
                </a:ext>
              </a:extLst>
            </p:cNvPr>
            <p:cNvSpPr/>
            <p:nvPr/>
          </p:nvSpPr>
          <p:spPr>
            <a:xfrm>
              <a:off x="2247773" y="1425575"/>
              <a:ext cx="90424" cy="71374"/>
            </a:xfrm>
            <a:custGeom>
              <a:avLst/>
              <a:gdLst/>
              <a:ahLst/>
              <a:cxnLst/>
              <a:rect l="0" t="0" r="0" b="0"/>
              <a:pathLst>
                <a:path w="90424" h="71374">
                  <a:moveTo>
                    <a:pt x="0" y="35687"/>
                  </a:moveTo>
                  <a:cubicBezTo>
                    <a:pt x="0" y="16002"/>
                    <a:pt x="20193" y="0"/>
                    <a:pt x="45212" y="0"/>
                  </a:cubicBezTo>
                  <a:cubicBezTo>
                    <a:pt x="45212" y="0"/>
                    <a:pt x="45212" y="0"/>
                    <a:pt x="45212" y="0"/>
                  </a:cubicBezTo>
                  <a:lnTo>
                    <a:pt x="45212" y="0"/>
                  </a:lnTo>
                  <a:cubicBezTo>
                    <a:pt x="70231" y="0"/>
                    <a:pt x="90424" y="16002"/>
                    <a:pt x="90424" y="35687"/>
                  </a:cubicBezTo>
                  <a:cubicBezTo>
                    <a:pt x="90424" y="35687"/>
                    <a:pt x="90424" y="35687"/>
                    <a:pt x="90424" y="35687"/>
                  </a:cubicBezTo>
                  <a:lnTo>
                    <a:pt x="90424" y="35687"/>
                  </a:lnTo>
                  <a:cubicBezTo>
                    <a:pt x="90424" y="55499"/>
                    <a:pt x="70231" y="71374"/>
                    <a:pt x="45212" y="71374"/>
                  </a:cubicBezTo>
                  <a:cubicBezTo>
                    <a:pt x="45212" y="71374"/>
                    <a:pt x="45212" y="71374"/>
                    <a:pt x="45212" y="71374"/>
                  </a:cubicBezTo>
                  <a:lnTo>
                    <a:pt x="45212" y="71374"/>
                  </a:lnTo>
                  <a:cubicBezTo>
                    <a:pt x="20193" y="71374"/>
                    <a:pt x="0" y="55499"/>
                    <a:pt x="0" y="35687"/>
                  </a:cubicBezTo>
                  <a:cubicBezTo>
                    <a:pt x="0" y="35687"/>
                    <a:pt x="0" y="35687"/>
                    <a:pt x="0" y="3568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606">
              <a:extLst>
                <a:ext uri="{FF2B5EF4-FFF2-40B4-BE49-F238E27FC236}">
                  <a16:creationId xmlns:a16="http://schemas.microsoft.com/office/drawing/2014/main" id="{160D7AE3-170D-624C-B9FF-3885467DFB96}"/>
                </a:ext>
              </a:extLst>
            </p:cNvPr>
            <p:cNvSpPr/>
            <p:nvPr/>
          </p:nvSpPr>
          <p:spPr>
            <a:xfrm>
              <a:off x="1253998" y="454025"/>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0" name="Shape 607">
              <a:extLst>
                <a:ext uri="{FF2B5EF4-FFF2-40B4-BE49-F238E27FC236}">
                  <a16:creationId xmlns:a16="http://schemas.microsoft.com/office/drawing/2014/main" id="{6348ADA6-A0EC-ED47-A14F-54C95A34E7CC}"/>
                </a:ext>
              </a:extLst>
            </p:cNvPr>
            <p:cNvSpPr/>
            <p:nvPr/>
          </p:nvSpPr>
          <p:spPr>
            <a:xfrm>
              <a:off x="1253998" y="454025"/>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1" name="Shape 608">
              <a:extLst>
                <a:ext uri="{FF2B5EF4-FFF2-40B4-BE49-F238E27FC236}">
                  <a16:creationId xmlns:a16="http://schemas.microsoft.com/office/drawing/2014/main" id="{B972EBD7-5A07-5344-B217-A673508EFB8A}"/>
                </a:ext>
              </a:extLst>
            </p:cNvPr>
            <p:cNvSpPr/>
            <p:nvPr/>
          </p:nvSpPr>
          <p:spPr>
            <a:xfrm>
              <a:off x="1730248" y="1524000"/>
              <a:ext cx="81026" cy="71374"/>
            </a:xfrm>
            <a:custGeom>
              <a:avLst/>
              <a:gdLst/>
              <a:ahLst/>
              <a:cxnLst/>
              <a:rect l="0" t="0" r="0" b="0"/>
              <a:pathLst>
                <a:path w="81026" h="71374">
                  <a:moveTo>
                    <a:pt x="40513" y="0"/>
                  </a:moveTo>
                  <a:cubicBezTo>
                    <a:pt x="62865" y="0"/>
                    <a:pt x="81026" y="16002"/>
                    <a:pt x="81026" y="35687"/>
                  </a:cubicBezTo>
                  <a:cubicBezTo>
                    <a:pt x="81026" y="55499"/>
                    <a:pt x="62865" y="71374"/>
                    <a:pt x="40513" y="71374"/>
                  </a:cubicBezTo>
                  <a:cubicBezTo>
                    <a:pt x="18161" y="71374"/>
                    <a:pt x="0" y="55499"/>
                    <a:pt x="0" y="35687"/>
                  </a:cubicBezTo>
                  <a:cubicBezTo>
                    <a:pt x="0" y="16002"/>
                    <a:pt x="18161" y="0"/>
                    <a:pt x="40513"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2" name="Shape 609">
              <a:extLst>
                <a:ext uri="{FF2B5EF4-FFF2-40B4-BE49-F238E27FC236}">
                  <a16:creationId xmlns:a16="http://schemas.microsoft.com/office/drawing/2014/main" id="{DDF5D7B7-A017-0746-9EDB-B84C9434A07F}"/>
                </a:ext>
              </a:extLst>
            </p:cNvPr>
            <p:cNvSpPr/>
            <p:nvPr/>
          </p:nvSpPr>
          <p:spPr>
            <a:xfrm>
              <a:off x="1730248" y="1524000"/>
              <a:ext cx="81026" cy="71374"/>
            </a:xfrm>
            <a:custGeom>
              <a:avLst/>
              <a:gdLst/>
              <a:ahLst/>
              <a:cxnLst/>
              <a:rect l="0" t="0" r="0" b="0"/>
              <a:pathLst>
                <a:path w="81026" h="71374">
                  <a:moveTo>
                    <a:pt x="0" y="35687"/>
                  </a:moveTo>
                  <a:cubicBezTo>
                    <a:pt x="0" y="16002"/>
                    <a:pt x="18161" y="0"/>
                    <a:pt x="40513" y="0"/>
                  </a:cubicBezTo>
                  <a:cubicBezTo>
                    <a:pt x="40513" y="0"/>
                    <a:pt x="40513" y="0"/>
                    <a:pt x="40513" y="0"/>
                  </a:cubicBezTo>
                  <a:lnTo>
                    <a:pt x="40513" y="0"/>
                  </a:lnTo>
                  <a:cubicBezTo>
                    <a:pt x="62865" y="0"/>
                    <a:pt x="81026" y="16002"/>
                    <a:pt x="81026" y="35687"/>
                  </a:cubicBezTo>
                  <a:cubicBezTo>
                    <a:pt x="81026" y="35687"/>
                    <a:pt x="81026" y="35687"/>
                    <a:pt x="81026" y="35687"/>
                  </a:cubicBezTo>
                  <a:lnTo>
                    <a:pt x="81026" y="35687"/>
                  </a:lnTo>
                  <a:cubicBezTo>
                    <a:pt x="81026" y="55499"/>
                    <a:pt x="62865" y="71374"/>
                    <a:pt x="40513" y="71374"/>
                  </a:cubicBezTo>
                  <a:cubicBezTo>
                    <a:pt x="40513" y="71374"/>
                    <a:pt x="40513" y="71374"/>
                    <a:pt x="40513" y="71374"/>
                  </a:cubicBezTo>
                  <a:lnTo>
                    <a:pt x="40513" y="71374"/>
                  </a:lnTo>
                  <a:cubicBezTo>
                    <a:pt x="18161" y="71374"/>
                    <a:pt x="0" y="55499"/>
                    <a:pt x="0" y="35687"/>
                  </a:cubicBezTo>
                  <a:cubicBezTo>
                    <a:pt x="0" y="35687"/>
                    <a:pt x="0" y="35687"/>
                    <a:pt x="0" y="3568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3" name="Shape 610">
              <a:extLst>
                <a:ext uri="{FF2B5EF4-FFF2-40B4-BE49-F238E27FC236}">
                  <a16:creationId xmlns:a16="http://schemas.microsoft.com/office/drawing/2014/main" id="{F5D27702-9D36-034E-8B6A-6F95A94A9F68}"/>
                </a:ext>
              </a:extLst>
            </p:cNvPr>
            <p:cNvSpPr/>
            <p:nvPr/>
          </p:nvSpPr>
          <p:spPr>
            <a:xfrm>
              <a:off x="892048" y="914400"/>
              <a:ext cx="90424" cy="88138"/>
            </a:xfrm>
            <a:custGeom>
              <a:avLst/>
              <a:gdLst/>
              <a:ahLst/>
              <a:cxnLst/>
              <a:rect l="0" t="0" r="0" b="0"/>
              <a:pathLst>
                <a:path w="90424" h="88138">
                  <a:moveTo>
                    <a:pt x="45212" y="0"/>
                  </a:moveTo>
                  <a:cubicBezTo>
                    <a:pt x="70231" y="0"/>
                    <a:pt x="90424" y="19685"/>
                    <a:pt x="90424" y="44069"/>
                  </a:cubicBezTo>
                  <a:cubicBezTo>
                    <a:pt x="90424" y="68326"/>
                    <a:pt x="70231" y="88138"/>
                    <a:pt x="45212" y="88138"/>
                  </a:cubicBezTo>
                  <a:cubicBezTo>
                    <a:pt x="20193" y="88138"/>
                    <a:pt x="0" y="68326"/>
                    <a:pt x="0" y="44069"/>
                  </a:cubicBezTo>
                  <a:cubicBezTo>
                    <a:pt x="0" y="19685"/>
                    <a:pt x="20193" y="0"/>
                    <a:pt x="45212" y="0"/>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24" name="Shape 611">
              <a:extLst>
                <a:ext uri="{FF2B5EF4-FFF2-40B4-BE49-F238E27FC236}">
                  <a16:creationId xmlns:a16="http://schemas.microsoft.com/office/drawing/2014/main" id="{14EDE6B8-5B23-6D4D-9096-9BCD47C2AAD3}"/>
                </a:ext>
              </a:extLst>
            </p:cNvPr>
            <p:cNvSpPr/>
            <p:nvPr/>
          </p:nvSpPr>
          <p:spPr>
            <a:xfrm>
              <a:off x="892048" y="914400"/>
              <a:ext cx="90424" cy="88138"/>
            </a:xfrm>
            <a:custGeom>
              <a:avLst/>
              <a:gdLst/>
              <a:ahLst/>
              <a:cxnLst/>
              <a:rect l="0" t="0" r="0" b="0"/>
              <a:pathLst>
                <a:path w="90424" h="88138">
                  <a:moveTo>
                    <a:pt x="0" y="44069"/>
                  </a:moveTo>
                  <a:cubicBezTo>
                    <a:pt x="0" y="19685"/>
                    <a:pt x="20193" y="0"/>
                    <a:pt x="45212" y="0"/>
                  </a:cubicBezTo>
                  <a:cubicBezTo>
                    <a:pt x="45212" y="0"/>
                    <a:pt x="45212" y="0"/>
                    <a:pt x="45212" y="0"/>
                  </a:cubicBezTo>
                  <a:lnTo>
                    <a:pt x="45212" y="0"/>
                  </a:lnTo>
                  <a:cubicBezTo>
                    <a:pt x="70231" y="0"/>
                    <a:pt x="90424" y="19685"/>
                    <a:pt x="90424" y="44069"/>
                  </a:cubicBezTo>
                  <a:cubicBezTo>
                    <a:pt x="90424" y="44069"/>
                    <a:pt x="90424" y="44069"/>
                    <a:pt x="90424" y="44069"/>
                  </a:cubicBezTo>
                  <a:lnTo>
                    <a:pt x="90424" y="44069"/>
                  </a:lnTo>
                  <a:cubicBezTo>
                    <a:pt x="90424" y="68326"/>
                    <a:pt x="70231" y="88138"/>
                    <a:pt x="45212" y="88138"/>
                  </a:cubicBezTo>
                  <a:cubicBezTo>
                    <a:pt x="45212" y="88138"/>
                    <a:pt x="45212" y="88138"/>
                    <a:pt x="45212" y="88138"/>
                  </a:cubicBezTo>
                  <a:lnTo>
                    <a:pt x="45212" y="88138"/>
                  </a:lnTo>
                  <a:cubicBezTo>
                    <a:pt x="20193" y="88138"/>
                    <a:pt x="0" y="68326"/>
                    <a:pt x="0" y="44069"/>
                  </a:cubicBezTo>
                  <a:cubicBezTo>
                    <a:pt x="0" y="44069"/>
                    <a:pt x="0" y="44069"/>
                    <a:pt x="0" y="44069"/>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25" name="Shape 612">
              <a:extLst>
                <a:ext uri="{FF2B5EF4-FFF2-40B4-BE49-F238E27FC236}">
                  <a16:creationId xmlns:a16="http://schemas.microsoft.com/office/drawing/2014/main" id="{B38ADE33-9923-884B-99C5-FA427ECB5912}"/>
                </a:ext>
              </a:extLst>
            </p:cNvPr>
            <p:cNvSpPr/>
            <p:nvPr/>
          </p:nvSpPr>
          <p:spPr>
            <a:xfrm>
              <a:off x="2949448" y="1905000"/>
              <a:ext cx="90424" cy="76200"/>
            </a:xfrm>
            <a:custGeom>
              <a:avLst/>
              <a:gdLst/>
              <a:ahLst/>
              <a:cxnLst/>
              <a:rect l="0" t="0" r="0" b="0"/>
              <a:pathLst>
                <a:path w="90424" h="76200">
                  <a:moveTo>
                    <a:pt x="45212" y="0"/>
                  </a:moveTo>
                  <a:cubicBezTo>
                    <a:pt x="70231" y="0"/>
                    <a:pt x="90424" y="17018"/>
                    <a:pt x="90424" y="38100"/>
                  </a:cubicBezTo>
                  <a:cubicBezTo>
                    <a:pt x="90424" y="59182"/>
                    <a:pt x="70231" y="76200"/>
                    <a:pt x="45212" y="76200"/>
                  </a:cubicBezTo>
                  <a:cubicBezTo>
                    <a:pt x="20193" y="76200"/>
                    <a:pt x="0" y="59182"/>
                    <a:pt x="0" y="38100"/>
                  </a:cubicBezTo>
                  <a:cubicBezTo>
                    <a:pt x="0" y="17018"/>
                    <a:pt x="20193" y="0"/>
                    <a:pt x="45212" y="0"/>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6" name="Shape 613">
              <a:extLst>
                <a:ext uri="{FF2B5EF4-FFF2-40B4-BE49-F238E27FC236}">
                  <a16:creationId xmlns:a16="http://schemas.microsoft.com/office/drawing/2014/main" id="{DBBB4816-FE0E-EC47-99C5-14BE412583D6}"/>
                </a:ext>
              </a:extLst>
            </p:cNvPr>
            <p:cNvSpPr/>
            <p:nvPr/>
          </p:nvSpPr>
          <p:spPr>
            <a:xfrm>
              <a:off x="2949448" y="1905000"/>
              <a:ext cx="90424" cy="76200"/>
            </a:xfrm>
            <a:custGeom>
              <a:avLst/>
              <a:gdLst/>
              <a:ahLst/>
              <a:cxnLst/>
              <a:rect l="0" t="0" r="0" b="0"/>
              <a:pathLst>
                <a:path w="90424" h="76200">
                  <a:moveTo>
                    <a:pt x="0" y="38100"/>
                  </a:moveTo>
                  <a:cubicBezTo>
                    <a:pt x="0" y="17018"/>
                    <a:pt x="20193" y="0"/>
                    <a:pt x="45212" y="0"/>
                  </a:cubicBezTo>
                  <a:cubicBezTo>
                    <a:pt x="45212" y="0"/>
                    <a:pt x="45212" y="0"/>
                    <a:pt x="45212" y="0"/>
                  </a:cubicBezTo>
                  <a:lnTo>
                    <a:pt x="45212" y="0"/>
                  </a:lnTo>
                  <a:cubicBezTo>
                    <a:pt x="70231" y="0"/>
                    <a:pt x="90424" y="17018"/>
                    <a:pt x="90424" y="38100"/>
                  </a:cubicBezTo>
                  <a:cubicBezTo>
                    <a:pt x="90424" y="38100"/>
                    <a:pt x="90424" y="38100"/>
                    <a:pt x="90424" y="38100"/>
                  </a:cubicBezTo>
                  <a:lnTo>
                    <a:pt x="90424" y="38100"/>
                  </a:lnTo>
                  <a:cubicBezTo>
                    <a:pt x="90424" y="59182"/>
                    <a:pt x="70231" y="76200"/>
                    <a:pt x="45212" y="76200"/>
                  </a:cubicBezTo>
                  <a:cubicBezTo>
                    <a:pt x="45212" y="76200"/>
                    <a:pt x="45212" y="76200"/>
                    <a:pt x="45212" y="76200"/>
                  </a:cubicBezTo>
                  <a:lnTo>
                    <a:pt x="45212" y="76200"/>
                  </a:lnTo>
                  <a:cubicBezTo>
                    <a:pt x="20193" y="76200"/>
                    <a:pt x="0" y="59182"/>
                    <a:pt x="0" y="38100"/>
                  </a:cubicBezTo>
                  <a:cubicBezTo>
                    <a:pt x="0" y="38100"/>
                    <a:pt x="0" y="38100"/>
                    <a:pt x="0" y="38100"/>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614">
              <a:extLst>
                <a:ext uri="{FF2B5EF4-FFF2-40B4-BE49-F238E27FC236}">
                  <a16:creationId xmlns:a16="http://schemas.microsoft.com/office/drawing/2014/main" id="{990CA833-6D9B-5040-B5E2-53B0C00EC092}"/>
                </a:ext>
              </a:extLst>
            </p:cNvPr>
            <p:cNvSpPr/>
            <p:nvPr/>
          </p:nvSpPr>
          <p:spPr>
            <a:xfrm>
              <a:off x="1730756" y="2227977"/>
              <a:ext cx="89281" cy="77454"/>
            </a:xfrm>
            <a:custGeom>
              <a:avLst/>
              <a:gdLst/>
              <a:ahLst/>
              <a:cxnLst/>
              <a:rect l="0" t="0" r="0" b="0"/>
              <a:pathLst>
                <a:path w="89281" h="77454">
                  <a:moveTo>
                    <a:pt x="49107" y="173"/>
                  </a:moveTo>
                  <a:cubicBezTo>
                    <a:pt x="64603" y="691"/>
                    <a:pt x="78295" y="9477"/>
                    <a:pt x="83058" y="23479"/>
                  </a:cubicBezTo>
                  <a:cubicBezTo>
                    <a:pt x="89281" y="42148"/>
                    <a:pt x="77216" y="63103"/>
                    <a:pt x="56007" y="70215"/>
                  </a:cubicBezTo>
                  <a:cubicBezTo>
                    <a:pt x="34925" y="77454"/>
                    <a:pt x="12573" y="68056"/>
                    <a:pt x="6350" y="49387"/>
                  </a:cubicBezTo>
                  <a:cubicBezTo>
                    <a:pt x="0" y="30718"/>
                    <a:pt x="12065" y="9763"/>
                    <a:pt x="33274" y="2524"/>
                  </a:cubicBezTo>
                  <a:cubicBezTo>
                    <a:pt x="38576" y="746"/>
                    <a:pt x="43942" y="0"/>
                    <a:pt x="49107" y="173"/>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28" name="Shape 615">
              <a:extLst>
                <a:ext uri="{FF2B5EF4-FFF2-40B4-BE49-F238E27FC236}">
                  <a16:creationId xmlns:a16="http://schemas.microsoft.com/office/drawing/2014/main" id="{279BA6C4-FADB-2F41-ABA7-3046359D0C7D}"/>
                </a:ext>
              </a:extLst>
            </p:cNvPr>
            <p:cNvSpPr/>
            <p:nvPr/>
          </p:nvSpPr>
          <p:spPr>
            <a:xfrm>
              <a:off x="1730756" y="2223389"/>
              <a:ext cx="89281" cy="82042"/>
            </a:xfrm>
            <a:custGeom>
              <a:avLst/>
              <a:gdLst/>
              <a:ahLst/>
              <a:cxnLst/>
              <a:rect l="0" t="0" r="0" b="0"/>
              <a:pathLst>
                <a:path w="89281" h="82042">
                  <a:moveTo>
                    <a:pt x="6350" y="53975"/>
                  </a:moveTo>
                  <a:cubicBezTo>
                    <a:pt x="0" y="35306"/>
                    <a:pt x="12065" y="14351"/>
                    <a:pt x="33274" y="7112"/>
                  </a:cubicBezTo>
                  <a:cubicBezTo>
                    <a:pt x="33274" y="7112"/>
                    <a:pt x="33274" y="7112"/>
                    <a:pt x="33274" y="7112"/>
                  </a:cubicBezTo>
                  <a:lnTo>
                    <a:pt x="33274" y="7112"/>
                  </a:lnTo>
                  <a:cubicBezTo>
                    <a:pt x="54483" y="0"/>
                    <a:pt x="76708" y="9398"/>
                    <a:pt x="83058" y="28067"/>
                  </a:cubicBezTo>
                  <a:cubicBezTo>
                    <a:pt x="83058" y="28067"/>
                    <a:pt x="83058" y="28067"/>
                    <a:pt x="83058" y="28067"/>
                  </a:cubicBezTo>
                  <a:lnTo>
                    <a:pt x="83058" y="28067"/>
                  </a:lnTo>
                  <a:cubicBezTo>
                    <a:pt x="89281" y="46736"/>
                    <a:pt x="77216" y="67691"/>
                    <a:pt x="56007" y="74803"/>
                  </a:cubicBezTo>
                  <a:cubicBezTo>
                    <a:pt x="56007" y="74803"/>
                    <a:pt x="56007" y="74803"/>
                    <a:pt x="56007" y="74803"/>
                  </a:cubicBezTo>
                  <a:lnTo>
                    <a:pt x="56007" y="74803"/>
                  </a:lnTo>
                  <a:cubicBezTo>
                    <a:pt x="34925" y="82042"/>
                    <a:pt x="12573" y="72644"/>
                    <a:pt x="6350" y="53975"/>
                  </a:cubicBezTo>
                  <a:cubicBezTo>
                    <a:pt x="6350" y="53975"/>
                    <a:pt x="6350" y="53975"/>
                    <a:pt x="6350" y="539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616">
              <a:extLst>
                <a:ext uri="{FF2B5EF4-FFF2-40B4-BE49-F238E27FC236}">
                  <a16:creationId xmlns:a16="http://schemas.microsoft.com/office/drawing/2014/main" id="{EDE54A91-7A6B-D747-80CC-18300D82FD79}"/>
                </a:ext>
              </a:extLst>
            </p:cNvPr>
            <p:cNvSpPr/>
            <p:nvPr/>
          </p:nvSpPr>
          <p:spPr>
            <a:xfrm>
              <a:off x="3846830" y="1012777"/>
              <a:ext cx="99187" cy="83106"/>
            </a:xfrm>
            <a:custGeom>
              <a:avLst/>
              <a:gdLst/>
              <a:ahLst/>
              <a:cxnLst/>
              <a:rect l="0" t="0" r="0" b="0"/>
              <a:pathLst>
                <a:path w="99187" h="83106">
                  <a:moveTo>
                    <a:pt x="55076" y="109"/>
                  </a:moveTo>
                  <a:cubicBezTo>
                    <a:pt x="72287" y="437"/>
                    <a:pt x="87408" y="9604"/>
                    <a:pt x="92456" y="24559"/>
                  </a:cubicBezTo>
                  <a:cubicBezTo>
                    <a:pt x="99187" y="44498"/>
                    <a:pt x="85471" y="67104"/>
                    <a:pt x="61849" y="75105"/>
                  </a:cubicBezTo>
                  <a:cubicBezTo>
                    <a:pt x="38100" y="83106"/>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0" name="Shape 617">
              <a:extLst>
                <a:ext uri="{FF2B5EF4-FFF2-40B4-BE49-F238E27FC236}">
                  <a16:creationId xmlns:a16="http://schemas.microsoft.com/office/drawing/2014/main" id="{B81749FB-AF2A-C54E-B1B3-45335B346058}"/>
                </a:ext>
              </a:extLst>
            </p:cNvPr>
            <p:cNvSpPr/>
            <p:nvPr/>
          </p:nvSpPr>
          <p:spPr>
            <a:xfrm>
              <a:off x="3846830" y="10077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618">
              <a:extLst>
                <a:ext uri="{FF2B5EF4-FFF2-40B4-BE49-F238E27FC236}">
                  <a16:creationId xmlns:a16="http://schemas.microsoft.com/office/drawing/2014/main" id="{10B83B5F-5225-FB46-BC3D-D1AC57BAF7B0}"/>
                </a:ext>
              </a:extLst>
            </p:cNvPr>
            <p:cNvSpPr/>
            <p:nvPr/>
          </p:nvSpPr>
          <p:spPr>
            <a:xfrm>
              <a:off x="3138805" y="2328823"/>
              <a:ext cx="99187" cy="83034"/>
            </a:xfrm>
            <a:custGeom>
              <a:avLst/>
              <a:gdLst/>
              <a:ahLst/>
              <a:cxnLst/>
              <a:rect l="0" t="0" r="0" b="0"/>
              <a:pathLst>
                <a:path w="99187" h="83034">
                  <a:moveTo>
                    <a:pt x="55076" y="91"/>
                  </a:moveTo>
                  <a:cubicBezTo>
                    <a:pt x="72287" y="365"/>
                    <a:pt x="87408" y="9533"/>
                    <a:pt x="92456" y="24487"/>
                  </a:cubicBezTo>
                  <a:cubicBezTo>
                    <a:pt x="99187" y="44426"/>
                    <a:pt x="85471" y="67159"/>
                    <a:pt x="61849" y="75033"/>
                  </a:cubicBezTo>
                  <a:cubicBezTo>
                    <a:pt x="38100" y="83034"/>
                    <a:pt x="13462" y="73382"/>
                    <a:pt x="6731" y="53443"/>
                  </a:cubicBezTo>
                  <a:cubicBezTo>
                    <a:pt x="0" y="33504"/>
                    <a:pt x="13716" y="10898"/>
                    <a:pt x="37465" y="2897"/>
                  </a:cubicBezTo>
                  <a:cubicBezTo>
                    <a:pt x="43370" y="897"/>
                    <a:pt x="49339" y="0"/>
                    <a:pt x="55076" y="91"/>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2" name="Shape 619">
              <a:extLst>
                <a:ext uri="{FF2B5EF4-FFF2-40B4-BE49-F238E27FC236}">
                  <a16:creationId xmlns:a16="http://schemas.microsoft.com/office/drawing/2014/main" id="{3D2D4997-BF34-8A45-98FE-56358A68B1A4}"/>
                </a:ext>
              </a:extLst>
            </p:cNvPr>
            <p:cNvSpPr/>
            <p:nvPr/>
          </p:nvSpPr>
          <p:spPr>
            <a:xfrm>
              <a:off x="3138805" y="2323719"/>
              <a:ext cx="99187" cy="88138"/>
            </a:xfrm>
            <a:custGeom>
              <a:avLst/>
              <a:gdLst/>
              <a:ahLst/>
              <a:cxnLst/>
              <a:rect l="0" t="0" r="0" b="0"/>
              <a:pathLst>
                <a:path w="99187" h="88138">
                  <a:moveTo>
                    <a:pt x="6731" y="58547"/>
                  </a:moveTo>
                  <a:cubicBezTo>
                    <a:pt x="0" y="38608"/>
                    <a:pt x="13716" y="16002"/>
                    <a:pt x="37465" y="8001"/>
                  </a:cubicBezTo>
                  <a:cubicBezTo>
                    <a:pt x="37465" y="8001"/>
                    <a:pt x="37465" y="8001"/>
                    <a:pt x="37465" y="8001"/>
                  </a:cubicBezTo>
                  <a:lnTo>
                    <a:pt x="37465" y="8001"/>
                  </a:lnTo>
                  <a:cubicBezTo>
                    <a:pt x="61087" y="0"/>
                    <a:pt x="85725" y="9652"/>
                    <a:pt x="92456" y="29591"/>
                  </a:cubicBezTo>
                  <a:cubicBezTo>
                    <a:pt x="92456" y="29591"/>
                    <a:pt x="92456" y="29591"/>
                    <a:pt x="92456" y="29591"/>
                  </a:cubicBezTo>
                  <a:lnTo>
                    <a:pt x="92456" y="29591"/>
                  </a:lnTo>
                  <a:cubicBezTo>
                    <a:pt x="99187" y="49530"/>
                    <a:pt x="85471" y="72263"/>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620">
              <a:extLst>
                <a:ext uri="{FF2B5EF4-FFF2-40B4-BE49-F238E27FC236}">
                  <a16:creationId xmlns:a16="http://schemas.microsoft.com/office/drawing/2014/main" id="{B70E33FF-50C6-5F4D-8529-C9E7A4EB7282}"/>
                </a:ext>
              </a:extLst>
            </p:cNvPr>
            <p:cNvSpPr/>
            <p:nvPr/>
          </p:nvSpPr>
          <p:spPr>
            <a:xfrm>
              <a:off x="967105" y="450874"/>
              <a:ext cx="99187" cy="83034"/>
            </a:xfrm>
            <a:custGeom>
              <a:avLst/>
              <a:gdLst/>
              <a:ahLst/>
              <a:cxnLst/>
              <a:rect l="0" t="0" r="0" b="0"/>
              <a:pathLst>
                <a:path w="99187" h="83034">
                  <a:moveTo>
                    <a:pt x="55150" y="91"/>
                  </a:moveTo>
                  <a:cubicBezTo>
                    <a:pt x="72414" y="365"/>
                    <a:pt x="87535" y="9533"/>
                    <a:pt x="92583" y="24487"/>
                  </a:cubicBezTo>
                  <a:cubicBezTo>
                    <a:pt x="99187" y="44426"/>
                    <a:pt x="85471" y="67032"/>
                    <a:pt x="61849" y="75033"/>
                  </a:cubicBezTo>
                  <a:cubicBezTo>
                    <a:pt x="38100" y="83034"/>
                    <a:pt x="13462" y="73382"/>
                    <a:pt x="6731" y="53443"/>
                  </a:cubicBezTo>
                  <a:cubicBezTo>
                    <a:pt x="0" y="33504"/>
                    <a:pt x="13843" y="10771"/>
                    <a:pt x="37465" y="2897"/>
                  </a:cubicBezTo>
                  <a:cubicBezTo>
                    <a:pt x="43402" y="897"/>
                    <a:pt x="49395" y="0"/>
                    <a:pt x="55150" y="91"/>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34" name="Shape 621">
              <a:extLst>
                <a:ext uri="{FF2B5EF4-FFF2-40B4-BE49-F238E27FC236}">
                  <a16:creationId xmlns:a16="http://schemas.microsoft.com/office/drawing/2014/main" id="{BFC92F74-396B-5346-A4EB-60A50849080B}"/>
                </a:ext>
              </a:extLst>
            </p:cNvPr>
            <p:cNvSpPr/>
            <p:nvPr/>
          </p:nvSpPr>
          <p:spPr>
            <a:xfrm>
              <a:off x="967105" y="445770"/>
              <a:ext cx="99187" cy="88138"/>
            </a:xfrm>
            <a:custGeom>
              <a:avLst/>
              <a:gdLst/>
              <a:ahLst/>
              <a:cxnLst/>
              <a:rect l="0" t="0" r="0" b="0"/>
              <a:pathLst>
                <a:path w="99187" h="88138">
                  <a:moveTo>
                    <a:pt x="6731" y="58547"/>
                  </a:moveTo>
                  <a:cubicBezTo>
                    <a:pt x="0" y="38608"/>
                    <a:pt x="13843" y="15875"/>
                    <a:pt x="37465" y="8001"/>
                  </a:cubicBezTo>
                  <a:cubicBezTo>
                    <a:pt x="37465" y="8001"/>
                    <a:pt x="37465" y="8001"/>
                    <a:pt x="37465" y="8001"/>
                  </a:cubicBezTo>
                  <a:lnTo>
                    <a:pt x="37465" y="8001"/>
                  </a:lnTo>
                  <a:cubicBezTo>
                    <a:pt x="61214" y="0"/>
                    <a:pt x="85852" y="9652"/>
                    <a:pt x="92583" y="29591"/>
                  </a:cubicBezTo>
                  <a:cubicBezTo>
                    <a:pt x="92583" y="29591"/>
                    <a:pt x="92583" y="29591"/>
                    <a:pt x="92583" y="29591"/>
                  </a:cubicBezTo>
                  <a:lnTo>
                    <a:pt x="92583"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35" name="Shape 622">
              <a:extLst>
                <a:ext uri="{FF2B5EF4-FFF2-40B4-BE49-F238E27FC236}">
                  <a16:creationId xmlns:a16="http://schemas.microsoft.com/office/drawing/2014/main" id="{F8A1187B-451F-614B-B885-C55DF5864004}"/>
                </a:ext>
              </a:extLst>
            </p:cNvPr>
            <p:cNvSpPr/>
            <p:nvPr/>
          </p:nvSpPr>
          <p:spPr>
            <a:xfrm>
              <a:off x="2554605" y="1368377"/>
              <a:ext cx="99187" cy="83105"/>
            </a:xfrm>
            <a:custGeom>
              <a:avLst/>
              <a:gdLst/>
              <a:ahLst/>
              <a:cxnLst/>
              <a:rect l="0" t="0" r="0" b="0"/>
              <a:pathLst>
                <a:path w="99187" h="83105">
                  <a:moveTo>
                    <a:pt x="55076" y="109"/>
                  </a:moveTo>
                  <a:cubicBezTo>
                    <a:pt x="72287" y="436"/>
                    <a:pt x="87408" y="9604"/>
                    <a:pt x="92456" y="24559"/>
                  </a:cubicBezTo>
                  <a:cubicBezTo>
                    <a:pt x="99187" y="44498"/>
                    <a:pt x="85471" y="67104"/>
                    <a:pt x="61849" y="75105"/>
                  </a:cubicBezTo>
                  <a:cubicBezTo>
                    <a:pt x="38100" y="83105"/>
                    <a:pt x="13462" y="73454"/>
                    <a:pt x="6731" y="53515"/>
                  </a:cubicBezTo>
                  <a:cubicBezTo>
                    <a:pt x="0" y="33576"/>
                    <a:pt x="13716" y="10843"/>
                    <a:pt x="37465" y="2842"/>
                  </a:cubicBezTo>
                  <a:cubicBezTo>
                    <a:pt x="43370" y="873"/>
                    <a:pt x="49339" y="0"/>
                    <a:pt x="55076" y="109"/>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6" name="Shape 623">
              <a:extLst>
                <a:ext uri="{FF2B5EF4-FFF2-40B4-BE49-F238E27FC236}">
                  <a16:creationId xmlns:a16="http://schemas.microsoft.com/office/drawing/2014/main" id="{7DACA464-F022-6843-A9D4-6AAA9670D154}"/>
                </a:ext>
              </a:extLst>
            </p:cNvPr>
            <p:cNvSpPr/>
            <p:nvPr/>
          </p:nvSpPr>
          <p:spPr>
            <a:xfrm>
              <a:off x="2554605" y="1363345"/>
              <a:ext cx="99187" cy="88138"/>
            </a:xfrm>
            <a:custGeom>
              <a:avLst/>
              <a:gdLst/>
              <a:ahLst/>
              <a:cxnLst/>
              <a:rect l="0" t="0" r="0" b="0"/>
              <a:pathLst>
                <a:path w="99187" h="88138">
                  <a:moveTo>
                    <a:pt x="6731" y="58547"/>
                  </a:moveTo>
                  <a:cubicBezTo>
                    <a:pt x="0" y="38608"/>
                    <a:pt x="13716" y="15875"/>
                    <a:pt x="37465" y="7874"/>
                  </a:cubicBezTo>
                  <a:cubicBezTo>
                    <a:pt x="37465" y="7874"/>
                    <a:pt x="37465" y="7874"/>
                    <a:pt x="37465" y="7874"/>
                  </a:cubicBezTo>
                  <a:lnTo>
                    <a:pt x="37465" y="7874"/>
                  </a:lnTo>
                  <a:cubicBezTo>
                    <a:pt x="61087" y="0"/>
                    <a:pt x="85725" y="9652"/>
                    <a:pt x="92456" y="29591"/>
                  </a:cubicBezTo>
                  <a:cubicBezTo>
                    <a:pt x="92456" y="29591"/>
                    <a:pt x="92456" y="29591"/>
                    <a:pt x="92456" y="29591"/>
                  </a:cubicBezTo>
                  <a:lnTo>
                    <a:pt x="92456" y="29591"/>
                  </a:lnTo>
                  <a:cubicBezTo>
                    <a:pt x="99187" y="49530"/>
                    <a:pt x="85471" y="72136"/>
                    <a:pt x="61849" y="80137"/>
                  </a:cubicBezTo>
                  <a:cubicBezTo>
                    <a:pt x="61849" y="80137"/>
                    <a:pt x="61849" y="80137"/>
                    <a:pt x="61849" y="80137"/>
                  </a:cubicBezTo>
                  <a:lnTo>
                    <a:pt x="61849" y="80137"/>
                  </a:lnTo>
                  <a:cubicBezTo>
                    <a:pt x="38100" y="88138"/>
                    <a:pt x="13462" y="78486"/>
                    <a:pt x="6731" y="58547"/>
                  </a:cubicBezTo>
                  <a:cubicBezTo>
                    <a:pt x="6731" y="58547"/>
                    <a:pt x="6731" y="58547"/>
                    <a:pt x="6731" y="5854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624">
              <a:extLst>
                <a:ext uri="{FF2B5EF4-FFF2-40B4-BE49-F238E27FC236}">
                  <a16:creationId xmlns:a16="http://schemas.microsoft.com/office/drawing/2014/main" id="{593E4A54-2E66-174F-AD7B-B6D9F4680A2B}"/>
                </a:ext>
              </a:extLst>
            </p:cNvPr>
            <p:cNvSpPr/>
            <p:nvPr/>
          </p:nvSpPr>
          <p:spPr>
            <a:xfrm>
              <a:off x="3710559" y="2279388"/>
              <a:ext cx="98298" cy="78748"/>
            </a:xfrm>
            <a:custGeom>
              <a:avLst/>
              <a:gdLst/>
              <a:ahLst/>
              <a:cxnLst/>
              <a:rect l="0" t="0" r="0" b="0"/>
              <a:pathLst>
                <a:path w="98298" h="78748">
                  <a:moveTo>
                    <a:pt x="55283" y="72"/>
                  </a:moveTo>
                  <a:cubicBezTo>
                    <a:pt x="72398" y="0"/>
                    <a:pt x="87281" y="8358"/>
                    <a:pt x="91948" y="22360"/>
                  </a:cubicBezTo>
                  <a:cubicBezTo>
                    <a:pt x="98298" y="41156"/>
                    <a:pt x="84201" y="62746"/>
                    <a:pt x="60579" y="70747"/>
                  </a:cubicBezTo>
                  <a:cubicBezTo>
                    <a:pt x="36830" y="78748"/>
                    <a:pt x="12573" y="69985"/>
                    <a:pt x="6223" y="51316"/>
                  </a:cubicBezTo>
                  <a:cubicBezTo>
                    <a:pt x="0" y="32647"/>
                    <a:pt x="13970" y="11057"/>
                    <a:pt x="37719" y="3056"/>
                  </a:cubicBezTo>
                  <a:cubicBezTo>
                    <a:pt x="43624" y="1056"/>
                    <a:pt x="49578" y="95"/>
                    <a:pt x="55283" y="7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39" name="Shape 625">
              <a:extLst>
                <a:ext uri="{FF2B5EF4-FFF2-40B4-BE49-F238E27FC236}">
                  <a16:creationId xmlns:a16="http://schemas.microsoft.com/office/drawing/2014/main" id="{4797031E-E4DD-6D48-B790-7171DEE15ACD}"/>
                </a:ext>
              </a:extLst>
            </p:cNvPr>
            <p:cNvSpPr/>
            <p:nvPr/>
          </p:nvSpPr>
          <p:spPr>
            <a:xfrm>
              <a:off x="3710559" y="2274443"/>
              <a:ext cx="98298" cy="83693"/>
            </a:xfrm>
            <a:custGeom>
              <a:avLst/>
              <a:gdLst/>
              <a:ahLst/>
              <a:cxnLst/>
              <a:rect l="0" t="0" r="0" b="0"/>
              <a:pathLst>
                <a:path w="98298" h="83693">
                  <a:moveTo>
                    <a:pt x="6223" y="56261"/>
                  </a:moveTo>
                  <a:cubicBezTo>
                    <a:pt x="0" y="37592"/>
                    <a:pt x="13970" y="16002"/>
                    <a:pt x="37719" y="8001"/>
                  </a:cubicBezTo>
                  <a:cubicBezTo>
                    <a:pt x="37719" y="8001"/>
                    <a:pt x="37719" y="8001"/>
                    <a:pt x="37719" y="8001"/>
                  </a:cubicBezTo>
                  <a:lnTo>
                    <a:pt x="37719" y="8001"/>
                  </a:lnTo>
                  <a:cubicBezTo>
                    <a:pt x="61341" y="0"/>
                    <a:pt x="85725" y="8636"/>
                    <a:pt x="91948" y="27305"/>
                  </a:cubicBezTo>
                  <a:cubicBezTo>
                    <a:pt x="91948" y="27305"/>
                    <a:pt x="91948" y="27305"/>
                    <a:pt x="91948" y="27305"/>
                  </a:cubicBezTo>
                  <a:lnTo>
                    <a:pt x="91948" y="27305"/>
                  </a:lnTo>
                  <a:cubicBezTo>
                    <a:pt x="98298" y="46101"/>
                    <a:pt x="84201" y="67691"/>
                    <a:pt x="60579" y="75692"/>
                  </a:cubicBezTo>
                  <a:cubicBezTo>
                    <a:pt x="60579" y="75692"/>
                    <a:pt x="60579" y="75692"/>
                    <a:pt x="60579" y="75692"/>
                  </a:cubicBezTo>
                  <a:lnTo>
                    <a:pt x="60579" y="75692"/>
                  </a:lnTo>
                  <a:cubicBezTo>
                    <a:pt x="36830" y="83693"/>
                    <a:pt x="12573" y="74930"/>
                    <a:pt x="6223" y="56261"/>
                  </a:cubicBezTo>
                  <a:cubicBezTo>
                    <a:pt x="6223" y="56261"/>
                    <a:pt x="6223" y="56261"/>
                    <a:pt x="6223" y="56261"/>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626">
              <a:extLst>
                <a:ext uri="{FF2B5EF4-FFF2-40B4-BE49-F238E27FC236}">
                  <a16:creationId xmlns:a16="http://schemas.microsoft.com/office/drawing/2014/main" id="{35B2E1E0-BD09-BB43-8F3B-6CB0EE694AA4}"/>
                </a:ext>
              </a:extLst>
            </p:cNvPr>
            <p:cNvSpPr/>
            <p:nvPr/>
          </p:nvSpPr>
          <p:spPr>
            <a:xfrm>
              <a:off x="957834" y="1423718"/>
              <a:ext cx="98298" cy="78692"/>
            </a:xfrm>
            <a:custGeom>
              <a:avLst/>
              <a:gdLst/>
              <a:ahLst/>
              <a:cxnLst/>
              <a:rect l="0" t="0" r="0" b="0"/>
              <a:pathLst>
                <a:path w="98298" h="78692">
                  <a:moveTo>
                    <a:pt x="55338" y="36"/>
                  </a:moveTo>
                  <a:cubicBezTo>
                    <a:pt x="72477" y="0"/>
                    <a:pt x="87313" y="8429"/>
                    <a:pt x="92075" y="22431"/>
                  </a:cubicBezTo>
                  <a:cubicBezTo>
                    <a:pt x="98298" y="41100"/>
                    <a:pt x="84201" y="62817"/>
                    <a:pt x="60579" y="70691"/>
                  </a:cubicBezTo>
                  <a:cubicBezTo>
                    <a:pt x="36830" y="78692"/>
                    <a:pt x="12573" y="70056"/>
                    <a:pt x="6223" y="51387"/>
                  </a:cubicBezTo>
                  <a:cubicBezTo>
                    <a:pt x="0" y="32718"/>
                    <a:pt x="14097" y="11001"/>
                    <a:pt x="37719" y="3000"/>
                  </a:cubicBezTo>
                  <a:cubicBezTo>
                    <a:pt x="43656" y="1000"/>
                    <a:pt x="49625" y="48"/>
                    <a:pt x="55338" y="3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1" name="Shape 627">
              <a:extLst>
                <a:ext uri="{FF2B5EF4-FFF2-40B4-BE49-F238E27FC236}">
                  <a16:creationId xmlns:a16="http://schemas.microsoft.com/office/drawing/2014/main" id="{0BB1AECB-93D5-1144-91BA-6F9207FD43DC}"/>
                </a:ext>
              </a:extLst>
            </p:cNvPr>
            <p:cNvSpPr/>
            <p:nvPr/>
          </p:nvSpPr>
          <p:spPr>
            <a:xfrm>
              <a:off x="957834" y="1418717"/>
              <a:ext cx="98298" cy="83693"/>
            </a:xfrm>
            <a:custGeom>
              <a:avLst/>
              <a:gdLst/>
              <a:ahLst/>
              <a:cxnLst/>
              <a:rect l="0" t="0" r="0" b="0"/>
              <a:pathLst>
                <a:path w="98298" h="83693">
                  <a:moveTo>
                    <a:pt x="6223" y="56388"/>
                  </a:moveTo>
                  <a:cubicBezTo>
                    <a:pt x="0" y="37719"/>
                    <a:pt x="14097" y="16002"/>
                    <a:pt x="37719" y="8001"/>
                  </a:cubicBezTo>
                  <a:cubicBezTo>
                    <a:pt x="37719" y="8001"/>
                    <a:pt x="37719" y="8001"/>
                    <a:pt x="37719" y="8001"/>
                  </a:cubicBezTo>
                  <a:lnTo>
                    <a:pt x="37719" y="8001"/>
                  </a:lnTo>
                  <a:cubicBezTo>
                    <a:pt x="61468" y="0"/>
                    <a:pt x="85725" y="8763"/>
                    <a:pt x="92075" y="27432"/>
                  </a:cubicBezTo>
                  <a:cubicBezTo>
                    <a:pt x="92075" y="27432"/>
                    <a:pt x="92075" y="27432"/>
                    <a:pt x="92075" y="27432"/>
                  </a:cubicBezTo>
                  <a:lnTo>
                    <a:pt x="92075" y="27432"/>
                  </a:lnTo>
                  <a:cubicBezTo>
                    <a:pt x="98298" y="46101"/>
                    <a:pt x="84201" y="67818"/>
                    <a:pt x="60579" y="75692"/>
                  </a:cubicBezTo>
                  <a:cubicBezTo>
                    <a:pt x="60579" y="75692"/>
                    <a:pt x="60579" y="75692"/>
                    <a:pt x="60579" y="75692"/>
                  </a:cubicBezTo>
                  <a:lnTo>
                    <a:pt x="60579" y="75692"/>
                  </a:lnTo>
                  <a:cubicBezTo>
                    <a:pt x="36830" y="83693"/>
                    <a:pt x="12573" y="75057"/>
                    <a:pt x="6223" y="56388"/>
                  </a:cubicBezTo>
                  <a:cubicBezTo>
                    <a:pt x="6223" y="56388"/>
                    <a:pt x="6223" y="56388"/>
                    <a:pt x="6223" y="56388"/>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2" name="Shape 628">
              <a:extLst>
                <a:ext uri="{FF2B5EF4-FFF2-40B4-BE49-F238E27FC236}">
                  <a16:creationId xmlns:a16="http://schemas.microsoft.com/office/drawing/2014/main" id="{D0A5FB9A-4775-2749-9DED-F7885308F4C2}"/>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3" name="Shape 629">
              <a:extLst>
                <a:ext uri="{FF2B5EF4-FFF2-40B4-BE49-F238E27FC236}">
                  <a16:creationId xmlns:a16="http://schemas.microsoft.com/office/drawing/2014/main" id="{2DF1CB09-A853-034A-8ACE-03BF4516F657}"/>
                </a:ext>
              </a:extLst>
            </p:cNvPr>
            <p:cNvSpPr/>
            <p:nvPr/>
          </p:nvSpPr>
          <p:spPr>
            <a:xfrm>
              <a:off x="1677035" y="845947"/>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4" name="Shape 632">
              <a:extLst>
                <a:ext uri="{FF2B5EF4-FFF2-40B4-BE49-F238E27FC236}">
                  <a16:creationId xmlns:a16="http://schemas.microsoft.com/office/drawing/2014/main" id="{D0F06F8B-7D2B-D94B-A627-C5847205289C}"/>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89535" y="64897"/>
                    <a:pt x="67183" y="77851"/>
                    <a:pt x="42418" y="74295"/>
                  </a:cubicBezTo>
                  <a:cubicBezTo>
                    <a:pt x="17653" y="70612"/>
                    <a:pt x="0" y="51943"/>
                    <a:pt x="2794" y="32385"/>
                  </a:cubicBezTo>
                  <a:cubicBezTo>
                    <a:pt x="5588" y="12827"/>
                    <a:pt x="27940"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5" name="Shape 633">
              <a:extLst>
                <a:ext uri="{FF2B5EF4-FFF2-40B4-BE49-F238E27FC236}">
                  <a16:creationId xmlns:a16="http://schemas.microsoft.com/office/drawing/2014/main" id="{275A6DF6-2492-2D42-B343-00B4B53EE7C7}"/>
                </a:ext>
              </a:extLst>
            </p:cNvPr>
            <p:cNvSpPr/>
            <p:nvPr/>
          </p:nvSpPr>
          <p:spPr>
            <a:xfrm>
              <a:off x="918337" y="1890014"/>
              <a:ext cx="95123" cy="77851"/>
            </a:xfrm>
            <a:custGeom>
              <a:avLst/>
              <a:gdLst/>
              <a:ahLst/>
              <a:cxnLst/>
              <a:rect l="0" t="0" r="0" b="0"/>
              <a:pathLst>
                <a:path w="95123" h="77851">
                  <a:moveTo>
                    <a:pt x="52705" y="3556"/>
                  </a:moveTo>
                  <a:cubicBezTo>
                    <a:pt x="77470" y="7112"/>
                    <a:pt x="95123" y="25908"/>
                    <a:pt x="92329" y="45339"/>
                  </a:cubicBezTo>
                  <a:cubicBezTo>
                    <a:pt x="92329" y="45339"/>
                    <a:pt x="92329" y="45339"/>
                    <a:pt x="92329" y="45339"/>
                  </a:cubicBezTo>
                  <a:lnTo>
                    <a:pt x="92329" y="45339"/>
                  </a:lnTo>
                  <a:cubicBezTo>
                    <a:pt x="89535" y="64897"/>
                    <a:pt x="67183" y="77851"/>
                    <a:pt x="42418" y="74295"/>
                  </a:cubicBezTo>
                  <a:lnTo>
                    <a:pt x="42418" y="74295"/>
                  </a:lnTo>
                  <a:cubicBezTo>
                    <a:pt x="17653" y="70612"/>
                    <a:pt x="0" y="51943"/>
                    <a:pt x="2794" y="32385"/>
                  </a:cubicBezTo>
                  <a:cubicBezTo>
                    <a:pt x="2794" y="32385"/>
                    <a:pt x="2794" y="32385"/>
                    <a:pt x="2794" y="32385"/>
                  </a:cubicBezTo>
                  <a:lnTo>
                    <a:pt x="2794" y="32385"/>
                  </a:lnTo>
                  <a:cubicBezTo>
                    <a:pt x="5588" y="12827"/>
                    <a:pt x="27940"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6" name="Shape 634">
              <a:extLst>
                <a:ext uri="{FF2B5EF4-FFF2-40B4-BE49-F238E27FC236}">
                  <a16:creationId xmlns:a16="http://schemas.microsoft.com/office/drawing/2014/main" id="{9D1817F8-D80C-8A4B-8A2B-D2F952663740}"/>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0137" y="64008"/>
                    <a:pt x="59944" y="77216"/>
                    <a:pt x="37719" y="73914"/>
                  </a:cubicBezTo>
                  <a:cubicBezTo>
                    <a:pt x="15621" y="70739"/>
                    <a:pt x="0" y="52324"/>
                    <a:pt x="2794" y="32766"/>
                  </a:cubicBezTo>
                  <a:cubicBezTo>
                    <a:pt x="5715" y="13335"/>
                    <a:pt x="25908" y="0"/>
                    <a:pt x="48006" y="330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47" name="Shape 635">
              <a:extLst>
                <a:ext uri="{FF2B5EF4-FFF2-40B4-BE49-F238E27FC236}">
                  <a16:creationId xmlns:a16="http://schemas.microsoft.com/office/drawing/2014/main" id="{FC8FB33C-5E43-CF47-8BC0-5AB53C0A50B1}"/>
                </a:ext>
              </a:extLst>
            </p:cNvPr>
            <p:cNvSpPr/>
            <p:nvPr/>
          </p:nvSpPr>
          <p:spPr>
            <a:xfrm>
              <a:off x="2153285" y="182372"/>
              <a:ext cx="85852" cy="77216"/>
            </a:xfrm>
            <a:custGeom>
              <a:avLst/>
              <a:gdLst/>
              <a:ahLst/>
              <a:cxnLst/>
              <a:rect l="0" t="0" r="0" b="0"/>
              <a:pathLst>
                <a:path w="85852" h="77216">
                  <a:moveTo>
                    <a:pt x="48006" y="3302"/>
                  </a:moveTo>
                  <a:cubicBezTo>
                    <a:pt x="70104" y="6477"/>
                    <a:pt x="85852" y="24892"/>
                    <a:pt x="82931" y="44450"/>
                  </a:cubicBezTo>
                  <a:cubicBezTo>
                    <a:pt x="82931" y="44450"/>
                    <a:pt x="82931" y="44450"/>
                    <a:pt x="82931" y="44450"/>
                  </a:cubicBezTo>
                  <a:lnTo>
                    <a:pt x="82931" y="44450"/>
                  </a:lnTo>
                  <a:cubicBezTo>
                    <a:pt x="80137" y="64008"/>
                    <a:pt x="59944" y="77216"/>
                    <a:pt x="37719" y="73914"/>
                  </a:cubicBezTo>
                  <a:lnTo>
                    <a:pt x="37719" y="73914"/>
                  </a:lnTo>
                  <a:cubicBezTo>
                    <a:pt x="15621" y="70739"/>
                    <a:pt x="0" y="52324"/>
                    <a:pt x="2794" y="32766"/>
                  </a:cubicBezTo>
                  <a:cubicBezTo>
                    <a:pt x="2794" y="32766"/>
                    <a:pt x="2794" y="32766"/>
                    <a:pt x="2794" y="32766"/>
                  </a:cubicBezTo>
                  <a:lnTo>
                    <a:pt x="2794" y="32766"/>
                  </a:lnTo>
                  <a:cubicBezTo>
                    <a:pt x="5715" y="13335"/>
                    <a:pt x="25908" y="0"/>
                    <a:pt x="48006" y="3302"/>
                  </a:cubicBezTo>
                  <a:cubicBezTo>
                    <a:pt x="48006" y="3302"/>
                    <a:pt x="48006" y="3302"/>
                    <a:pt x="48006" y="330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48" name="Shape 636">
              <a:extLst>
                <a:ext uri="{FF2B5EF4-FFF2-40B4-BE49-F238E27FC236}">
                  <a16:creationId xmlns:a16="http://schemas.microsoft.com/office/drawing/2014/main" id="{312DC052-1775-C34A-8B3A-5E24B4A4CA7B}"/>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89535" y="77724"/>
                    <a:pt x="66675" y="94361"/>
                    <a:pt x="41910" y="90678"/>
                  </a:cubicBezTo>
                  <a:cubicBezTo>
                    <a:pt x="17145" y="87122"/>
                    <a:pt x="0" y="64770"/>
                    <a:pt x="3429" y="40640"/>
                  </a:cubicBezTo>
                  <a:cubicBezTo>
                    <a:pt x="6985" y="16510"/>
                    <a:pt x="29845" y="0"/>
                    <a:pt x="54610"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49" name="Shape 637">
              <a:extLst>
                <a:ext uri="{FF2B5EF4-FFF2-40B4-BE49-F238E27FC236}">
                  <a16:creationId xmlns:a16="http://schemas.microsoft.com/office/drawing/2014/main" id="{06D8D283-6773-CA4D-A2CB-3273F8661148}"/>
                </a:ext>
              </a:extLst>
            </p:cNvPr>
            <p:cNvSpPr/>
            <p:nvPr/>
          </p:nvSpPr>
          <p:spPr>
            <a:xfrm>
              <a:off x="3112770" y="1929765"/>
              <a:ext cx="96520" cy="94361"/>
            </a:xfrm>
            <a:custGeom>
              <a:avLst/>
              <a:gdLst/>
              <a:ahLst/>
              <a:cxnLst/>
              <a:rect l="0" t="0" r="0" b="0"/>
              <a:pathLst>
                <a:path w="96520" h="94361">
                  <a:moveTo>
                    <a:pt x="54610" y="3556"/>
                  </a:moveTo>
                  <a:cubicBezTo>
                    <a:pt x="79375" y="7112"/>
                    <a:pt x="96520" y="29591"/>
                    <a:pt x="93091" y="53594"/>
                  </a:cubicBezTo>
                  <a:cubicBezTo>
                    <a:pt x="93091" y="53594"/>
                    <a:pt x="93091" y="53594"/>
                    <a:pt x="93091" y="53594"/>
                  </a:cubicBezTo>
                  <a:lnTo>
                    <a:pt x="93091" y="53594"/>
                  </a:lnTo>
                  <a:cubicBezTo>
                    <a:pt x="89535" y="77724"/>
                    <a:pt x="66675" y="94361"/>
                    <a:pt x="41910" y="90678"/>
                  </a:cubicBezTo>
                  <a:cubicBezTo>
                    <a:pt x="41910" y="90678"/>
                    <a:pt x="41910" y="90678"/>
                    <a:pt x="41910" y="90678"/>
                  </a:cubicBezTo>
                  <a:lnTo>
                    <a:pt x="41910" y="90678"/>
                  </a:lnTo>
                  <a:cubicBezTo>
                    <a:pt x="17145" y="87122"/>
                    <a:pt x="0" y="64770"/>
                    <a:pt x="3429" y="40640"/>
                  </a:cubicBezTo>
                  <a:cubicBezTo>
                    <a:pt x="3429" y="40640"/>
                    <a:pt x="3429" y="40640"/>
                    <a:pt x="3429" y="40640"/>
                  </a:cubicBezTo>
                  <a:lnTo>
                    <a:pt x="3429" y="40640"/>
                  </a:lnTo>
                  <a:cubicBezTo>
                    <a:pt x="6985" y="16510"/>
                    <a:pt x="29845" y="0"/>
                    <a:pt x="54610" y="3556"/>
                  </a:cubicBezTo>
                  <a:cubicBezTo>
                    <a:pt x="54610" y="3556"/>
                    <a:pt x="54610" y="3556"/>
                    <a:pt x="54610"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0" name="Shape 638">
              <a:extLst>
                <a:ext uri="{FF2B5EF4-FFF2-40B4-BE49-F238E27FC236}">
                  <a16:creationId xmlns:a16="http://schemas.microsoft.com/office/drawing/2014/main" id="{85D109FC-F2FE-AE47-A6D9-883007D29B66}"/>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0137" y="64008"/>
                    <a:pt x="59817" y="77216"/>
                    <a:pt x="37719" y="73914"/>
                  </a:cubicBezTo>
                  <a:cubicBezTo>
                    <a:pt x="15621" y="70739"/>
                    <a:pt x="0" y="52324"/>
                    <a:pt x="2794" y="32766"/>
                  </a:cubicBezTo>
                  <a:cubicBezTo>
                    <a:pt x="5588"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1" name="Shape 639">
              <a:extLst>
                <a:ext uri="{FF2B5EF4-FFF2-40B4-BE49-F238E27FC236}">
                  <a16:creationId xmlns:a16="http://schemas.microsoft.com/office/drawing/2014/main" id="{CCD62F72-C190-0A40-8301-EFF1AE77A3D5}"/>
                </a:ext>
              </a:extLst>
            </p:cNvPr>
            <p:cNvSpPr/>
            <p:nvPr/>
          </p:nvSpPr>
          <p:spPr>
            <a:xfrm>
              <a:off x="2180336" y="1868297"/>
              <a:ext cx="85725" cy="77216"/>
            </a:xfrm>
            <a:custGeom>
              <a:avLst/>
              <a:gdLst/>
              <a:ahLst/>
              <a:cxnLst/>
              <a:rect l="0" t="0" r="0" b="0"/>
              <a:pathLst>
                <a:path w="85725" h="77216">
                  <a:moveTo>
                    <a:pt x="48006" y="3302"/>
                  </a:moveTo>
                  <a:cubicBezTo>
                    <a:pt x="70104" y="6477"/>
                    <a:pt x="85725" y="24892"/>
                    <a:pt x="82931" y="44450"/>
                  </a:cubicBezTo>
                  <a:cubicBezTo>
                    <a:pt x="82931" y="44450"/>
                    <a:pt x="82931" y="44450"/>
                    <a:pt x="82931" y="44450"/>
                  </a:cubicBezTo>
                  <a:lnTo>
                    <a:pt x="82931" y="44450"/>
                  </a:lnTo>
                  <a:cubicBezTo>
                    <a:pt x="80137" y="64008"/>
                    <a:pt x="59817" y="77216"/>
                    <a:pt x="37719" y="73914"/>
                  </a:cubicBezTo>
                  <a:lnTo>
                    <a:pt x="37719" y="73914"/>
                  </a:lnTo>
                  <a:cubicBezTo>
                    <a:pt x="15621" y="70739"/>
                    <a:pt x="0" y="52324"/>
                    <a:pt x="2794" y="32766"/>
                  </a:cubicBezTo>
                  <a:cubicBezTo>
                    <a:pt x="2794" y="32766"/>
                    <a:pt x="2794" y="32766"/>
                    <a:pt x="2794" y="32766"/>
                  </a:cubicBezTo>
                  <a:lnTo>
                    <a:pt x="2794" y="32766"/>
                  </a:lnTo>
                  <a:cubicBezTo>
                    <a:pt x="5588"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2" name="Shape 640">
              <a:extLst>
                <a:ext uri="{FF2B5EF4-FFF2-40B4-BE49-F238E27FC236}">
                  <a16:creationId xmlns:a16="http://schemas.microsoft.com/office/drawing/2014/main" id="{E4A86F76-A219-DC49-AB96-5BB4CDE01231}"/>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3" name="Shape 641">
              <a:extLst>
                <a:ext uri="{FF2B5EF4-FFF2-40B4-BE49-F238E27FC236}">
                  <a16:creationId xmlns:a16="http://schemas.microsoft.com/office/drawing/2014/main" id="{8611DD3E-5368-7D41-8B55-B9AFCE460010}"/>
                </a:ext>
              </a:extLst>
            </p:cNvPr>
            <p:cNvSpPr/>
            <p:nvPr/>
          </p:nvSpPr>
          <p:spPr>
            <a:xfrm>
              <a:off x="3429635" y="1153922"/>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4" name="Shape 642">
              <a:extLst>
                <a:ext uri="{FF2B5EF4-FFF2-40B4-BE49-F238E27FC236}">
                  <a16:creationId xmlns:a16="http://schemas.microsoft.com/office/drawing/2014/main" id="{1043BF8C-5A8D-6047-BA4C-AC4E43EFD51D}"/>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89535" y="64897"/>
                    <a:pt x="67183" y="77851"/>
                    <a:pt x="42545" y="74295"/>
                  </a:cubicBezTo>
                  <a:cubicBezTo>
                    <a:pt x="17780" y="70612"/>
                    <a:pt x="0" y="51943"/>
                    <a:pt x="2794" y="32385"/>
                  </a:cubicBezTo>
                  <a:cubicBezTo>
                    <a:pt x="5715" y="12827"/>
                    <a:pt x="28067" y="0"/>
                    <a:pt x="52705" y="3556"/>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55" name="Shape 643">
              <a:extLst>
                <a:ext uri="{FF2B5EF4-FFF2-40B4-BE49-F238E27FC236}">
                  <a16:creationId xmlns:a16="http://schemas.microsoft.com/office/drawing/2014/main" id="{4CE47E1C-A122-F348-872B-32EB27558708}"/>
                </a:ext>
              </a:extLst>
            </p:cNvPr>
            <p:cNvSpPr/>
            <p:nvPr/>
          </p:nvSpPr>
          <p:spPr>
            <a:xfrm>
              <a:off x="891286" y="137414"/>
              <a:ext cx="95250" cy="77851"/>
            </a:xfrm>
            <a:custGeom>
              <a:avLst/>
              <a:gdLst/>
              <a:ahLst/>
              <a:cxnLst/>
              <a:rect l="0" t="0" r="0" b="0"/>
              <a:pathLst>
                <a:path w="95250" h="77851">
                  <a:moveTo>
                    <a:pt x="52705" y="3556"/>
                  </a:moveTo>
                  <a:cubicBezTo>
                    <a:pt x="77470" y="7112"/>
                    <a:pt x="95250" y="25908"/>
                    <a:pt x="92456" y="45339"/>
                  </a:cubicBezTo>
                  <a:cubicBezTo>
                    <a:pt x="92456" y="45339"/>
                    <a:pt x="92456" y="45339"/>
                    <a:pt x="92456" y="45339"/>
                  </a:cubicBezTo>
                  <a:lnTo>
                    <a:pt x="92456" y="45339"/>
                  </a:lnTo>
                  <a:cubicBezTo>
                    <a:pt x="89535" y="64897"/>
                    <a:pt x="67183" y="77851"/>
                    <a:pt x="42545" y="74295"/>
                  </a:cubicBezTo>
                  <a:lnTo>
                    <a:pt x="42545" y="74295"/>
                  </a:lnTo>
                  <a:cubicBezTo>
                    <a:pt x="17780" y="70612"/>
                    <a:pt x="0" y="51943"/>
                    <a:pt x="2794" y="32385"/>
                  </a:cubicBezTo>
                  <a:cubicBezTo>
                    <a:pt x="2794" y="32385"/>
                    <a:pt x="2794" y="32385"/>
                    <a:pt x="2794" y="32385"/>
                  </a:cubicBezTo>
                  <a:lnTo>
                    <a:pt x="2794" y="32385"/>
                  </a:lnTo>
                  <a:cubicBezTo>
                    <a:pt x="5715" y="12827"/>
                    <a:pt x="28067" y="0"/>
                    <a:pt x="52705" y="3556"/>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56" name="Shape 644">
              <a:extLst>
                <a:ext uri="{FF2B5EF4-FFF2-40B4-BE49-F238E27FC236}">
                  <a16:creationId xmlns:a16="http://schemas.microsoft.com/office/drawing/2014/main" id="{90460D4F-9CED-9A4E-8DCA-F6E5353569CC}"/>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0137" y="64008"/>
                    <a:pt x="59944" y="77216"/>
                    <a:pt x="37846" y="73914"/>
                  </a:cubicBezTo>
                  <a:cubicBezTo>
                    <a:pt x="15621" y="70739"/>
                    <a:pt x="0" y="52324"/>
                    <a:pt x="2921" y="32766"/>
                  </a:cubicBezTo>
                  <a:cubicBezTo>
                    <a:pt x="5715" y="13335"/>
                    <a:pt x="25908" y="0"/>
                    <a:pt x="48006" y="3302"/>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7" name="Shape 645">
              <a:extLst>
                <a:ext uri="{FF2B5EF4-FFF2-40B4-BE49-F238E27FC236}">
                  <a16:creationId xmlns:a16="http://schemas.microsoft.com/office/drawing/2014/main" id="{C8ADFA06-0C08-F04A-B7EB-2E3C25A67214}"/>
                </a:ext>
              </a:extLst>
            </p:cNvPr>
            <p:cNvSpPr/>
            <p:nvPr/>
          </p:nvSpPr>
          <p:spPr>
            <a:xfrm>
              <a:off x="3070860" y="1061847"/>
              <a:ext cx="85852" cy="77216"/>
            </a:xfrm>
            <a:custGeom>
              <a:avLst/>
              <a:gdLst/>
              <a:ahLst/>
              <a:cxnLst/>
              <a:rect l="0" t="0" r="0" b="0"/>
              <a:pathLst>
                <a:path w="85852" h="77216">
                  <a:moveTo>
                    <a:pt x="48006" y="3302"/>
                  </a:moveTo>
                  <a:cubicBezTo>
                    <a:pt x="70231" y="6477"/>
                    <a:pt x="85852" y="24892"/>
                    <a:pt x="83058" y="44450"/>
                  </a:cubicBezTo>
                  <a:cubicBezTo>
                    <a:pt x="83058" y="44450"/>
                    <a:pt x="83058" y="44450"/>
                    <a:pt x="83058" y="44450"/>
                  </a:cubicBezTo>
                  <a:lnTo>
                    <a:pt x="83058" y="44450"/>
                  </a:lnTo>
                  <a:cubicBezTo>
                    <a:pt x="80137" y="64008"/>
                    <a:pt x="59944" y="77216"/>
                    <a:pt x="37846" y="73914"/>
                  </a:cubicBezTo>
                  <a:lnTo>
                    <a:pt x="37846" y="73914"/>
                  </a:lnTo>
                  <a:cubicBezTo>
                    <a:pt x="15621" y="70739"/>
                    <a:pt x="0" y="52324"/>
                    <a:pt x="2921" y="32766"/>
                  </a:cubicBezTo>
                  <a:cubicBezTo>
                    <a:pt x="2921" y="32766"/>
                    <a:pt x="2921" y="32766"/>
                    <a:pt x="2921" y="32766"/>
                  </a:cubicBezTo>
                  <a:lnTo>
                    <a:pt x="2921" y="32766"/>
                  </a:lnTo>
                  <a:cubicBezTo>
                    <a:pt x="5715" y="13335"/>
                    <a:pt x="25908" y="0"/>
                    <a:pt x="48006" y="3302"/>
                  </a:cubicBezTo>
                  <a:cubicBezTo>
                    <a:pt x="48006" y="3302"/>
                    <a:pt x="48006" y="3302"/>
                    <a:pt x="48006" y="330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58" name="Shape 646">
              <a:extLst>
                <a:ext uri="{FF2B5EF4-FFF2-40B4-BE49-F238E27FC236}">
                  <a16:creationId xmlns:a16="http://schemas.microsoft.com/office/drawing/2014/main" id="{3CD559D8-1B58-344D-9322-F867B389CB41}"/>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0137" y="76708"/>
                    <a:pt x="59436" y="93599"/>
                    <a:pt x="37338" y="90424"/>
                  </a:cubicBezTo>
                  <a:cubicBezTo>
                    <a:pt x="15113" y="87249"/>
                    <a:pt x="0" y="65151"/>
                    <a:pt x="3556" y="41021"/>
                  </a:cubicBezTo>
                  <a:cubicBezTo>
                    <a:pt x="6985" y="16891"/>
                    <a:pt x="27813" y="0"/>
                    <a:pt x="49911" y="317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59" name="Shape 647">
              <a:extLst>
                <a:ext uri="{FF2B5EF4-FFF2-40B4-BE49-F238E27FC236}">
                  <a16:creationId xmlns:a16="http://schemas.microsoft.com/office/drawing/2014/main" id="{A09F920E-FB2C-E34D-BD1D-416095FCD149}"/>
                </a:ext>
              </a:extLst>
            </p:cNvPr>
            <p:cNvSpPr/>
            <p:nvPr/>
          </p:nvSpPr>
          <p:spPr>
            <a:xfrm>
              <a:off x="2931668" y="2501773"/>
              <a:ext cx="87122" cy="93599"/>
            </a:xfrm>
            <a:custGeom>
              <a:avLst/>
              <a:gdLst/>
              <a:ahLst/>
              <a:cxnLst/>
              <a:rect l="0" t="0" r="0" b="0"/>
              <a:pathLst>
                <a:path w="87122" h="93599">
                  <a:moveTo>
                    <a:pt x="49911" y="3175"/>
                  </a:moveTo>
                  <a:cubicBezTo>
                    <a:pt x="72009" y="6477"/>
                    <a:pt x="87122" y="28575"/>
                    <a:pt x="83693" y="52705"/>
                  </a:cubicBezTo>
                  <a:cubicBezTo>
                    <a:pt x="83693" y="52705"/>
                    <a:pt x="83693" y="52705"/>
                    <a:pt x="83693" y="52705"/>
                  </a:cubicBezTo>
                  <a:lnTo>
                    <a:pt x="83693" y="52705"/>
                  </a:lnTo>
                  <a:cubicBezTo>
                    <a:pt x="80137" y="76708"/>
                    <a:pt x="59436" y="93599"/>
                    <a:pt x="37338" y="90424"/>
                  </a:cubicBezTo>
                  <a:cubicBezTo>
                    <a:pt x="37338" y="90424"/>
                    <a:pt x="37338" y="90424"/>
                    <a:pt x="37338" y="90424"/>
                  </a:cubicBezTo>
                  <a:lnTo>
                    <a:pt x="37338" y="90424"/>
                  </a:lnTo>
                  <a:cubicBezTo>
                    <a:pt x="15113" y="87249"/>
                    <a:pt x="0" y="65151"/>
                    <a:pt x="3556" y="41021"/>
                  </a:cubicBezTo>
                  <a:cubicBezTo>
                    <a:pt x="3556" y="41021"/>
                    <a:pt x="3556" y="41021"/>
                    <a:pt x="3556" y="41021"/>
                  </a:cubicBezTo>
                  <a:lnTo>
                    <a:pt x="3556" y="41021"/>
                  </a:lnTo>
                  <a:cubicBezTo>
                    <a:pt x="6985" y="16891"/>
                    <a:pt x="27813" y="0"/>
                    <a:pt x="49911" y="3175"/>
                  </a:cubicBezTo>
                  <a:cubicBezTo>
                    <a:pt x="49911" y="3175"/>
                    <a:pt x="49911" y="3175"/>
                    <a:pt x="49911" y="317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0" name="Shape 648">
              <a:extLst>
                <a:ext uri="{FF2B5EF4-FFF2-40B4-BE49-F238E27FC236}">
                  <a16:creationId xmlns:a16="http://schemas.microsoft.com/office/drawing/2014/main" id="{BE450F55-D49B-574E-8199-B0309071CEB3}"/>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7790" y="63627"/>
                    <a:pt x="81407" y="86741"/>
                    <a:pt x="56896" y="91186"/>
                  </a:cubicBezTo>
                  <a:cubicBezTo>
                    <a:pt x="32258" y="95758"/>
                    <a:pt x="8763" y="80010"/>
                    <a:pt x="4445" y="56007"/>
                  </a:cubicBezTo>
                  <a:cubicBezTo>
                    <a:pt x="0" y="32131"/>
                    <a:pt x="16383" y="9017"/>
                    <a:pt x="41021" y="4572"/>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1" name="Shape 649">
              <a:extLst>
                <a:ext uri="{FF2B5EF4-FFF2-40B4-BE49-F238E27FC236}">
                  <a16:creationId xmlns:a16="http://schemas.microsoft.com/office/drawing/2014/main" id="{91CCAA6C-0250-8748-B926-15F2586B57D1}"/>
                </a:ext>
              </a:extLst>
            </p:cNvPr>
            <p:cNvSpPr/>
            <p:nvPr/>
          </p:nvSpPr>
          <p:spPr>
            <a:xfrm>
              <a:off x="1310386" y="1324229"/>
              <a:ext cx="97790" cy="95758"/>
            </a:xfrm>
            <a:custGeom>
              <a:avLst/>
              <a:gdLst/>
              <a:ahLst/>
              <a:cxnLst/>
              <a:rect l="0" t="0" r="0" b="0"/>
              <a:pathLst>
                <a:path w="97790" h="95758">
                  <a:moveTo>
                    <a:pt x="41021" y="4572"/>
                  </a:moveTo>
                  <a:cubicBezTo>
                    <a:pt x="65532" y="0"/>
                    <a:pt x="89027" y="15748"/>
                    <a:pt x="93345" y="39751"/>
                  </a:cubicBezTo>
                  <a:cubicBezTo>
                    <a:pt x="93345" y="39751"/>
                    <a:pt x="93345" y="39751"/>
                    <a:pt x="93345" y="39751"/>
                  </a:cubicBezTo>
                  <a:lnTo>
                    <a:pt x="93345" y="39751"/>
                  </a:lnTo>
                  <a:cubicBezTo>
                    <a:pt x="97790" y="63627"/>
                    <a:pt x="81407" y="86741"/>
                    <a:pt x="56896" y="91186"/>
                  </a:cubicBezTo>
                  <a:cubicBezTo>
                    <a:pt x="56896" y="91186"/>
                    <a:pt x="56896" y="91186"/>
                    <a:pt x="56896" y="91186"/>
                  </a:cubicBezTo>
                  <a:lnTo>
                    <a:pt x="56896" y="91186"/>
                  </a:lnTo>
                  <a:cubicBezTo>
                    <a:pt x="32258" y="95758"/>
                    <a:pt x="8763" y="80010"/>
                    <a:pt x="4445" y="56007"/>
                  </a:cubicBezTo>
                  <a:cubicBezTo>
                    <a:pt x="4445" y="56007"/>
                    <a:pt x="4445" y="56007"/>
                    <a:pt x="4445" y="56007"/>
                  </a:cubicBezTo>
                  <a:lnTo>
                    <a:pt x="4445" y="56007"/>
                  </a:lnTo>
                  <a:cubicBezTo>
                    <a:pt x="0" y="32131"/>
                    <a:pt x="16383" y="9017"/>
                    <a:pt x="41021" y="4572"/>
                  </a:cubicBezTo>
                  <a:cubicBezTo>
                    <a:pt x="41021" y="4572"/>
                    <a:pt x="41021" y="4572"/>
                    <a:pt x="41021" y="4572"/>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2" name="Shape 652">
              <a:extLst>
                <a:ext uri="{FF2B5EF4-FFF2-40B4-BE49-F238E27FC236}">
                  <a16:creationId xmlns:a16="http://schemas.microsoft.com/office/drawing/2014/main" id="{B8865109-D274-8D46-B04B-D4BF0C2F4042}"/>
                </a:ext>
              </a:extLst>
            </p:cNvPr>
            <p:cNvSpPr/>
            <p:nvPr/>
          </p:nvSpPr>
          <p:spPr>
            <a:xfrm>
              <a:off x="2159889" y="2668810"/>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3" name="Shape 653">
              <a:extLst>
                <a:ext uri="{FF2B5EF4-FFF2-40B4-BE49-F238E27FC236}">
                  <a16:creationId xmlns:a16="http://schemas.microsoft.com/office/drawing/2014/main" id="{FD2F6194-DA53-C448-9C17-7E60C54DE918}"/>
                </a:ext>
              </a:extLst>
            </p:cNvPr>
            <p:cNvSpPr/>
            <p:nvPr/>
          </p:nvSpPr>
          <p:spPr>
            <a:xfrm>
              <a:off x="2159889" y="2665857"/>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64" name="Shape 654">
              <a:extLst>
                <a:ext uri="{FF2B5EF4-FFF2-40B4-BE49-F238E27FC236}">
                  <a16:creationId xmlns:a16="http://schemas.microsoft.com/office/drawing/2014/main" id="{CA6F20E4-1770-3441-B098-1D96866E2AA6}"/>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8392" y="64008"/>
                    <a:pt x="74041" y="86741"/>
                    <a:pt x="52070" y="90678"/>
                  </a:cubicBezTo>
                  <a:cubicBezTo>
                    <a:pt x="30099" y="94742"/>
                    <a:pt x="8763" y="78613"/>
                    <a:pt x="4318" y="54737"/>
                  </a:cubicBezTo>
                  <a:cubicBezTo>
                    <a:pt x="0" y="30734"/>
                    <a:pt x="14224" y="8128"/>
                    <a:pt x="36195" y="4064"/>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5" name="Shape 655">
              <a:extLst>
                <a:ext uri="{FF2B5EF4-FFF2-40B4-BE49-F238E27FC236}">
                  <a16:creationId xmlns:a16="http://schemas.microsoft.com/office/drawing/2014/main" id="{80732119-3C4B-AB4C-AE8C-8C720770CC47}"/>
                </a:ext>
              </a:extLst>
            </p:cNvPr>
            <p:cNvSpPr/>
            <p:nvPr/>
          </p:nvSpPr>
          <p:spPr>
            <a:xfrm>
              <a:off x="635635" y="1522857"/>
              <a:ext cx="88392" cy="94742"/>
            </a:xfrm>
            <a:custGeom>
              <a:avLst/>
              <a:gdLst/>
              <a:ahLst/>
              <a:cxnLst/>
              <a:rect l="0" t="0" r="0" b="0"/>
              <a:pathLst>
                <a:path w="88392" h="94742">
                  <a:moveTo>
                    <a:pt x="36195" y="4064"/>
                  </a:moveTo>
                  <a:cubicBezTo>
                    <a:pt x="58166" y="0"/>
                    <a:pt x="79629" y="16129"/>
                    <a:pt x="83947" y="40132"/>
                  </a:cubicBezTo>
                  <a:cubicBezTo>
                    <a:pt x="83947" y="40132"/>
                    <a:pt x="83947" y="40132"/>
                    <a:pt x="83947" y="40132"/>
                  </a:cubicBezTo>
                  <a:lnTo>
                    <a:pt x="83947" y="40132"/>
                  </a:lnTo>
                  <a:cubicBezTo>
                    <a:pt x="88392" y="64008"/>
                    <a:pt x="74041" y="86741"/>
                    <a:pt x="52070" y="90678"/>
                  </a:cubicBezTo>
                  <a:cubicBezTo>
                    <a:pt x="52070" y="90678"/>
                    <a:pt x="52070" y="90678"/>
                    <a:pt x="52070" y="90678"/>
                  </a:cubicBezTo>
                  <a:lnTo>
                    <a:pt x="52070" y="90678"/>
                  </a:lnTo>
                  <a:cubicBezTo>
                    <a:pt x="30099" y="94742"/>
                    <a:pt x="8763" y="78613"/>
                    <a:pt x="4318" y="54737"/>
                  </a:cubicBezTo>
                  <a:cubicBezTo>
                    <a:pt x="4318" y="54737"/>
                    <a:pt x="4318" y="54737"/>
                    <a:pt x="4318" y="54737"/>
                  </a:cubicBezTo>
                  <a:lnTo>
                    <a:pt x="4318" y="54737"/>
                  </a:lnTo>
                  <a:cubicBezTo>
                    <a:pt x="0" y="30734"/>
                    <a:pt x="14224" y="8128"/>
                    <a:pt x="36195" y="4064"/>
                  </a:cubicBezTo>
                  <a:cubicBezTo>
                    <a:pt x="36195" y="4064"/>
                    <a:pt x="36195" y="4064"/>
                    <a:pt x="36195" y="4064"/>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6" name="Shape 656">
              <a:extLst>
                <a:ext uri="{FF2B5EF4-FFF2-40B4-BE49-F238E27FC236}">
                  <a16:creationId xmlns:a16="http://schemas.microsoft.com/office/drawing/2014/main" id="{2381A647-D09A-C947-BCD4-7D82A020C9F6}"/>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7122" y="54864"/>
                    <a:pt x="72390" y="74930"/>
                    <a:pt x="50419" y="78994"/>
                  </a:cubicBezTo>
                  <a:cubicBezTo>
                    <a:pt x="28448" y="82931"/>
                    <a:pt x="7493" y="69469"/>
                    <a:pt x="3683" y="48768"/>
                  </a:cubicBezTo>
                  <a:cubicBezTo>
                    <a:pt x="0" y="28067"/>
                    <a:pt x="14732" y="8001"/>
                    <a:pt x="36703" y="3937"/>
                  </a:cubicBezTo>
                  <a:close/>
                </a:path>
              </a:pathLst>
            </a:custGeom>
            <a:ln w="0" cap="flat">
              <a:round/>
            </a:ln>
          </p:spPr>
          <p:style>
            <a:lnRef idx="0">
              <a:srgbClr val="000000">
                <a:alpha val="0"/>
              </a:srgbClr>
            </a:lnRef>
            <a:fillRef idx="1">
              <a:srgbClr val="4F81BD"/>
            </a:fillRef>
            <a:effectRef idx="0">
              <a:scrgbClr r="0" g="0" b="0"/>
            </a:effectRef>
            <a:fontRef idx="none"/>
          </p:style>
          <p:txBody>
            <a:bodyPr/>
            <a:lstStyle/>
            <a:p>
              <a:endParaRPr lang="en-US"/>
            </a:p>
          </p:txBody>
        </p:sp>
        <p:sp>
          <p:nvSpPr>
            <p:cNvPr id="67" name="Shape 657">
              <a:extLst>
                <a:ext uri="{FF2B5EF4-FFF2-40B4-BE49-F238E27FC236}">
                  <a16:creationId xmlns:a16="http://schemas.microsoft.com/office/drawing/2014/main" id="{E9BBDE5C-BB8D-7643-939C-360D68DA382F}"/>
                </a:ext>
              </a:extLst>
            </p:cNvPr>
            <p:cNvSpPr/>
            <p:nvPr/>
          </p:nvSpPr>
          <p:spPr>
            <a:xfrm>
              <a:off x="1528064" y="567182"/>
              <a:ext cx="87122" cy="82931"/>
            </a:xfrm>
            <a:custGeom>
              <a:avLst/>
              <a:gdLst/>
              <a:ahLst/>
              <a:cxnLst/>
              <a:rect l="0" t="0" r="0" b="0"/>
              <a:pathLst>
                <a:path w="87122" h="82931">
                  <a:moveTo>
                    <a:pt x="36703" y="3937"/>
                  </a:moveTo>
                  <a:cubicBezTo>
                    <a:pt x="58674" y="0"/>
                    <a:pt x="79629" y="13462"/>
                    <a:pt x="83439" y="34163"/>
                  </a:cubicBezTo>
                  <a:cubicBezTo>
                    <a:pt x="83439" y="34163"/>
                    <a:pt x="83439" y="34163"/>
                    <a:pt x="83439" y="34163"/>
                  </a:cubicBezTo>
                  <a:lnTo>
                    <a:pt x="83439" y="34163"/>
                  </a:lnTo>
                  <a:cubicBezTo>
                    <a:pt x="87122" y="54864"/>
                    <a:pt x="72390" y="74930"/>
                    <a:pt x="50419" y="78994"/>
                  </a:cubicBezTo>
                  <a:cubicBezTo>
                    <a:pt x="50419" y="78994"/>
                    <a:pt x="50419" y="78994"/>
                    <a:pt x="50419" y="78994"/>
                  </a:cubicBezTo>
                  <a:lnTo>
                    <a:pt x="50419" y="78994"/>
                  </a:lnTo>
                  <a:cubicBezTo>
                    <a:pt x="28448" y="82931"/>
                    <a:pt x="7493" y="69469"/>
                    <a:pt x="3683" y="48768"/>
                  </a:cubicBezTo>
                  <a:cubicBezTo>
                    <a:pt x="3683" y="48768"/>
                    <a:pt x="3683" y="48768"/>
                    <a:pt x="3683" y="48768"/>
                  </a:cubicBezTo>
                  <a:lnTo>
                    <a:pt x="3683" y="48768"/>
                  </a:lnTo>
                  <a:cubicBezTo>
                    <a:pt x="0" y="28067"/>
                    <a:pt x="14732" y="8001"/>
                    <a:pt x="36703" y="3937"/>
                  </a:cubicBezTo>
                  <a:cubicBezTo>
                    <a:pt x="36703" y="3937"/>
                    <a:pt x="36703" y="3937"/>
                    <a:pt x="36703" y="3937"/>
                  </a:cubicBezTo>
                  <a:close/>
                </a:path>
              </a:pathLst>
            </a:custGeom>
            <a:ln w="12700" cap="flat">
              <a:round/>
            </a:ln>
          </p:spPr>
          <p:style>
            <a:lnRef idx="1">
              <a:srgbClr val="4F81BD"/>
            </a:lnRef>
            <a:fillRef idx="0">
              <a:srgbClr val="000000">
                <a:alpha val="0"/>
              </a:srgbClr>
            </a:fillRef>
            <a:effectRef idx="0">
              <a:scrgbClr r="0" g="0" b="0"/>
            </a:effectRef>
            <a:fontRef idx="none"/>
          </p:style>
          <p:txBody>
            <a:bodyPr/>
            <a:lstStyle/>
            <a:p>
              <a:endParaRPr lang="en-US"/>
            </a:p>
          </p:txBody>
        </p:sp>
        <p:sp>
          <p:nvSpPr>
            <p:cNvPr id="68" name="Shape 658">
              <a:extLst>
                <a:ext uri="{FF2B5EF4-FFF2-40B4-BE49-F238E27FC236}">
                  <a16:creationId xmlns:a16="http://schemas.microsoft.com/office/drawing/2014/main" id="{A2A2A68A-6EBE-8E4F-BB3E-7A982AFE8920}"/>
                </a:ext>
              </a:extLst>
            </p:cNvPr>
            <p:cNvSpPr/>
            <p:nvPr/>
          </p:nvSpPr>
          <p:spPr>
            <a:xfrm>
              <a:off x="2164715" y="2161000"/>
              <a:ext cx="96647" cy="80550"/>
            </a:xfrm>
            <a:custGeom>
              <a:avLst/>
              <a:gdLst/>
              <a:ahLst/>
              <a:cxnLst/>
              <a:rect l="0" t="0" r="0" b="0"/>
              <a:pathLst>
                <a:path w="96647" h="80550">
                  <a:moveTo>
                    <a:pt x="59297" y="917"/>
                  </a:moveTo>
                  <a:cubicBezTo>
                    <a:pt x="76335" y="3667"/>
                    <a:pt x="89979" y="14954"/>
                    <a:pt x="92837" y="30385"/>
                  </a:cubicBezTo>
                  <a:cubicBezTo>
                    <a:pt x="96647" y="51086"/>
                    <a:pt x="79756" y="71532"/>
                    <a:pt x="55118" y="76105"/>
                  </a:cubicBezTo>
                  <a:cubicBezTo>
                    <a:pt x="30607" y="80550"/>
                    <a:pt x="7620" y="67469"/>
                    <a:pt x="3810" y="46768"/>
                  </a:cubicBezTo>
                  <a:cubicBezTo>
                    <a:pt x="0" y="26067"/>
                    <a:pt x="16891" y="5620"/>
                    <a:pt x="41402" y="1175"/>
                  </a:cubicBezTo>
                  <a:cubicBezTo>
                    <a:pt x="47562" y="32"/>
                    <a:pt x="53618" y="0"/>
                    <a:pt x="59297" y="917"/>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69" name="Shape 659">
              <a:extLst>
                <a:ext uri="{FF2B5EF4-FFF2-40B4-BE49-F238E27FC236}">
                  <a16:creationId xmlns:a16="http://schemas.microsoft.com/office/drawing/2014/main" id="{0A8A060B-FB2E-D140-B95B-1FF1BD82A3BB}"/>
                </a:ext>
              </a:extLst>
            </p:cNvPr>
            <p:cNvSpPr/>
            <p:nvPr/>
          </p:nvSpPr>
          <p:spPr>
            <a:xfrm>
              <a:off x="2164715" y="2157603"/>
              <a:ext cx="96647" cy="83947"/>
            </a:xfrm>
            <a:custGeom>
              <a:avLst/>
              <a:gdLst/>
              <a:ahLst/>
              <a:cxnLst/>
              <a:rect l="0" t="0" r="0" b="0"/>
              <a:pathLst>
                <a:path w="96647" h="83947">
                  <a:moveTo>
                    <a:pt x="41402" y="4572"/>
                  </a:moveTo>
                  <a:cubicBezTo>
                    <a:pt x="66040" y="0"/>
                    <a:pt x="89027" y="13208"/>
                    <a:pt x="92837" y="33782"/>
                  </a:cubicBezTo>
                  <a:cubicBezTo>
                    <a:pt x="92837" y="33782"/>
                    <a:pt x="92837" y="33782"/>
                    <a:pt x="92837" y="33782"/>
                  </a:cubicBezTo>
                  <a:lnTo>
                    <a:pt x="92837" y="33782"/>
                  </a:lnTo>
                  <a:cubicBezTo>
                    <a:pt x="96647" y="54483"/>
                    <a:pt x="79756" y="74930"/>
                    <a:pt x="55118" y="79502"/>
                  </a:cubicBezTo>
                  <a:lnTo>
                    <a:pt x="55118" y="79502"/>
                  </a:lnTo>
                  <a:cubicBezTo>
                    <a:pt x="30607" y="83947"/>
                    <a:pt x="7620" y="70866"/>
                    <a:pt x="3810" y="50165"/>
                  </a:cubicBezTo>
                  <a:cubicBezTo>
                    <a:pt x="3810" y="50165"/>
                    <a:pt x="3810" y="50165"/>
                    <a:pt x="3810" y="50165"/>
                  </a:cubicBezTo>
                  <a:lnTo>
                    <a:pt x="3810" y="50165"/>
                  </a:lnTo>
                  <a:cubicBezTo>
                    <a:pt x="0" y="29464"/>
                    <a:pt x="16891" y="9017"/>
                    <a:pt x="41402" y="4572"/>
                  </a:cubicBezTo>
                  <a:cubicBezTo>
                    <a:pt x="41402" y="4572"/>
                    <a:pt x="41402" y="4572"/>
                    <a:pt x="41402" y="4572"/>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0" name="Shape 660">
              <a:extLst>
                <a:ext uri="{FF2B5EF4-FFF2-40B4-BE49-F238E27FC236}">
                  <a16:creationId xmlns:a16="http://schemas.microsoft.com/office/drawing/2014/main" id="{A5CCE62D-1C2A-AA48-9970-AFF3D84E59A8}"/>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7282" y="59944"/>
                    <a:pt x="80772" y="81915"/>
                    <a:pt x="56134" y="86360"/>
                  </a:cubicBezTo>
                  <a:cubicBezTo>
                    <a:pt x="31623" y="90932"/>
                    <a:pt x="8255" y="76200"/>
                    <a:pt x="4191" y="53594"/>
                  </a:cubicBezTo>
                  <a:cubicBezTo>
                    <a:pt x="0" y="30988"/>
                    <a:pt x="16510" y="8890"/>
                    <a:pt x="41148" y="444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1" name="Shape 661">
              <a:extLst>
                <a:ext uri="{FF2B5EF4-FFF2-40B4-BE49-F238E27FC236}">
                  <a16:creationId xmlns:a16="http://schemas.microsoft.com/office/drawing/2014/main" id="{A3BC759E-739C-6B4A-ABAE-73526A38401A}"/>
                </a:ext>
              </a:extLst>
            </p:cNvPr>
            <p:cNvSpPr/>
            <p:nvPr/>
          </p:nvSpPr>
          <p:spPr>
            <a:xfrm>
              <a:off x="1748663" y="2840355"/>
              <a:ext cx="97282" cy="90932"/>
            </a:xfrm>
            <a:custGeom>
              <a:avLst/>
              <a:gdLst/>
              <a:ahLst/>
              <a:cxnLst/>
              <a:rect l="0" t="0" r="0" b="0"/>
              <a:pathLst>
                <a:path w="97282" h="90932">
                  <a:moveTo>
                    <a:pt x="41148" y="4445"/>
                  </a:moveTo>
                  <a:cubicBezTo>
                    <a:pt x="65659" y="0"/>
                    <a:pt x="89027" y="14605"/>
                    <a:pt x="93091" y="37338"/>
                  </a:cubicBezTo>
                  <a:cubicBezTo>
                    <a:pt x="93091" y="37338"/>
                    <a:pt x="93091" y="37338"/>
                    <a:pt x="93091" y="37338"/>
                  </a:cubicBezTo>
                  <a:lnTo>
                    <a:pt x="93091" y="37338"/>
                  </a:lnTo>
                  <a:cubicBezTo>
                    <a:pt x="97282" y="59944"/>
                    <a:pt x="80772" y="81915"/>
                    <a:pt x="56134" y="86360"/>
                  </a:cubicBezTo>
                  <a:cubicBezTo>
                    <a:pt x="56134" y="86360"/>
                    <a:pt x="56134" y="86360"/>
                    <a:pt x="56134" y="86360"/>
                  </a:cubicBezTo>
                  <a:lnTo>
                    <a:pt x="56134" y="86360"/>
                  </a:lnTo>
                  <a:cubicBezTo>
                    <a:pt x="31623" y="90932"/>
                    <a:pt x="8255" y="76200"/>
                    <a:pt x="4191" y="53594"/>
                  </a:cubicBezTo>
                  <a:cubicBezTo>
                    <a:pt x="4191" y="53594"/>
                    <a:pt x="4191" y="53594"/>
                    <a:pt x="4191" y="53594"/>
                  </a:cubicBezTo>
                  <a:lnTo>
                    <a:pt x="4191" y="53594"/>
                  </a:lnTo>
                  <a:cubicBezTo>
                    <a:pt x="0" y="30988"/>
                    <a:pt x="16510" y="8890"/>
                    <a:pt x="41148" y="4445"/>
                  </a:cubicBezTo>
                  <a:cubicBezTo>
                    <a:pt x="41148" y="4445"/>
                    <a:pt x="41148" y="4445"/>
                    <a:pt x="41148"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2" name="Shape 662">
              <a:extLst>
                <a:ext uri="{FF2B5EF4-FFF2-40B4-BE49-F238E27FC236}">
                  <a16:creationId xmlns:a16="http://schemas.microsoft.com/office/drawing/2014/main" id="{B69F6C22-0EB9-3648-92F4-59E5005587B0}"/>
                </a:ext>
              </a:extLst>
            </p:cNvPr>
            <p:cNvSpPr/>
            <p:nvPr/>
          </p:nvSpPr>
          <p:spPr>
            <a:xfrm>
              <a:off x="3112516" y="2553097"/>
              <a:ext cx="96520" cy="80629"/>
            </a:xfrm>
            <a:custGeom>
              <a:avLst/>
              <a:gdLst/>
              <a:ahLst/>
              <a:cxnLst/>
              <a:rect l="0" t="0" r="0" b="0"/>
              <a:pathLst>
                <a:path w="96520" h="80629">
                  <a:moveTo>
                    <a:pt x="59224" y="925"/>
                  </a:moveTo>
                  <a:cubicBezTo>
                    <a:pt x="76208" y="3699"/>
                    <a:pt x="89853" y="14938"/>
                    <a:pt x="92710" y="30464"/>
                  </a:cubicBezTo>
                  <a:cubicBezTo>
                    <a:pt x="96520" y="51165"/>
                    <a:pt x="79756" y="71612"/>
                    <a:pt x="55118" y="76057"/>
                  </a:cubicBezTo>
                  <a:cubicBezTo>
                    <a:pt x="30480" y="80629"/>
                    <a:pt x="7493" y="67421"/>
                    <a:pt x="3810" y="46720"/>
                  </a:cubicBezTo>
                  <a:cubicBezTo>
                    <a:pt x="0" y="26019"/>
                    <a:pt x="16764" y="5699"/>
                    <a:pt x="41402" y="1127"/>
                  </a:cubicBezTo>
                  <a:cubicBezTo>
                    <a:pt x="47530" y="16"/>
                    <a:pt x="53562" y="0"/>
                    <a:pt x="59224" y="925"/>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3" name="Shape 663">
              <a:extLst>
                <a:ext uri="{FF2B5EF4-FFF2-40B4-BE49-F238E27FC236}">
                  <a16:creationId xmlns:a16="http://schemas.microsoft.com/office/drawing/2014/main" id="{C4AB4FB5-F793-4D48-890D-48BEA4A2B9B6}"/>
                </a:ext>
              </a:extLst>
            </p:cNvPr>
            <p:cNvSpPr/>
            <p:nvPr/>
          </p:nvSpPr>
          <p:spPr>
            <a:xfrm>
              <a:off x="3112516" y="2549779"/>
              <a:ext cx="96520" cy="83947"/>
            </a:xfrm>
            <a:custGeom>
              <a:avLst/>
              <a:gdLst/>
              <a:ahLst/>
              <a:cxnLst/>
              <a:rect l="0" t="0" r="0" b="0"/>
              <a:pathLst>
                <a:path w="96520" h="83947">
                  <a:moveTo>
                    <a:pt x="41402" y="4445"/>
                  </a:moveTo>
                  <a:cubicBezTo>
                    <a:pt x="65913" y="0"/>
                    <a:pt x="88900" y="13081"/>
                    <a:pt x="92710" y="33782"/>
                  </a:cubicBezTo>
                  <a:cubicBezTo>
                    <a:pt x="92710" y="33782"/>
                    <a:pt x="92710" y="33782"/>
                    <a:pt x="92710" y="33782"/>
                  </a:cubicBezTo>
                  <a:lnTo>
                    <a:pt x="92710" y="33782"/>
                  </a:lnTo>
                  <a:cubicBezTo>
                    <a:pt x="96520" y="54483"/>
                    <a:pt x="79756" y="74930"/>
                    <a:pt x="55118" y="79375"/>
                  </a:cubicBezTo>
                  <a:lnTo>
                    <a:pt x="55118" y="79375"/>
                  </a:lnTo>
                  <a:cubicBezTo>
                    <a:pt x="30480" y="83947"/>
                    <a:pt x="7493" y="70739"/>
                    <a:pt x="3810" y="50038"/>
                  </a:cubicBezTo>
                  <a:cubicBezTo>
                    <a:pt x="3810" y="50038"/>
                    <a:pt x="3810" y="50038"/>
                    <a:pt x="3810" y="50038"/>
                  </a:cubicBezTo>
                  <a:lnTo>
                    <a:pt x="3810" y="50038"/>
                  </a:lnTo>
                  <a:cubicBezTo>
                    <a:pt x="0" y="29337"/>
                    <a:pt x="16764" y="9017"/>
                    <a:pt x="41402" y="4445"/>
                  </a:cubicBezTo>
                  <a:cubicBezTo>
                    <a:pt x="41402" y="4445"/>
                    <a:pt x="41402" y="4445"/>
                    <a:pt x="41402" y="4445"/>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75" name="Rectangle 74">
              <a:extLst>
                <a:ext uri="{FF2B5EF4-FFF2-40B4-BE49-F238E27FC236}">
                  <a16:creationId xmlns:a16="http://schemas.microsoft.com/office/drawing/2014/main" id="{A986FE1B-9F47-A541-B962-EC1BBCD4335B}"/>
                </a:ext>
              </a:extLst>
            </p:cNvPr>
            <p:cNvSpPr/>
            <p:nvPr/>
          </p:nvSpPr>
          <p:spPr>
            <a:xfrm rot="-5399999">
              <a:off x="-988098" y="1169545"/>
              <a:ext cx="2457233" cy="4810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800" dirty="0">
                  <a:solidFill>
                    <a:srgbClr val="000000"/>
                  </a:solidFill>
                  <a:effectLst/>
                  <a:latin typeface="Calibri" panose="020F0502020204030204" pitchFamily="34" charset="0"/>
                  <a:ea typeface="Calibri" panose="020F0502020204030204" pitchFamily="34" charset="0"/>
                </a:rPr>
                <a:t>Email Length</a:t>
              </a:r>
              <a:endParaRPr lang="en-US" sz="1100" dirty="0">
                <a:solidFill>
                  <a:srgbClr val="000000"/>
                </a:solidFill>
                <a:effectLst/>
                <a:latin typeface="Calibri" panose="020F0502020204030204" pitchFamily="34" charset="0"/>
                <a:ea typeface="Calibri" panose="020F0502020204030204" pitchFamily="34" charset="0"/>
              </a:endParaRPr>
            </a:p>
          </p:txBody>
        </p:sp>
      </p:grpSp>
      <p:grpSp>
        <p:nvGrpSpPr>
          <p:cNvPr id="76" name="Group 75">
            <a:extLst>
              <a:ext uri="{FF2B5EF4-FFF2-40B4-BE49-F238E27FC236}">
                <a16:creationId xmlns:a16="http://schemas.microsoft.com/office/drawing/2014/main" id="{4E74A5B3-C829-674C-8BFD-A87B1C1613E5}"/>
              </a:ext>
            </a:extLst>
          </p:cNvPr>
          <p:cNvGrpSpPr/>
          <p:nvPr/>
        </p:nvGrpSpPr>
        <p:grpSpPr>
          <a:xfrm>
            <a:off x="2896180" y="4739404"/>
            <a:ext cx="3657600" cy="322961"/>
            <a:chOff x="0" y="0"/>
            <a:chExt cx="3657600" cy="322961"/>
          </a:xfrm>
        </p:grpSpPr>
        <p:sp>
          <p:nvSpPr>
            <p:cNvPr id="77" name="Shape 30872">
              <a:extLst>
                <a:ext uri="{FF2B5EF4-FFF2-40B4-BE49-F238E27FC236}">
                  <a16:creationId xmlns:a16="http://schemas.microsoft.com/office/drawing/2014/main" id="{4AA0AB4B-99C6-1E4F-A86B-B97257DA2C11}"/>
                </a:ext>
              </a:extLst>
            </p:cNvPr>
            <p:cNvSpPr/>
            <p:nvPr/>
          </p:nvSpPr>
          <p:spPr>
            <a:xfrm>
              <a:off x="0" y="322961"/>
              <a:ext cx="3657600" cy="0"/>
            </a:xfrm>
            <a:custGeom>
              <a:avLst/>
              <a:gdLst/>
              <a:ahLst/>
              <a:cxnLst/>
              <a:rect l="0" t="0" r="0" b="0"/>
              <a:pathLst>
                <a:path w="3657600">
                  <a:moveTo>
                    <a:pt x="0" y="0"/>
                  </a:moveTo>
                  <a:lnTo>
                    <a:pt x="3657600" y="0"/>
                  </a:lnTo>
                </a:path>
              </a:pathLst>
            </a:custGeom>
            <a:ln w="38100" cap="flat">
              <a:round/>
            </a:ln>
          </p:spPr>
          <p:style>
            <a:lnRef idx="1">
              <a:srgbClr val="0000FF"/>
            </a:lnRef>
            <a:fillRef idx="0">
              <a:srgbClr val="000000">
                <a:alpha val="0"/>
              </a:srgbClr>
            </a:fillRef>
            <a:effectRef idx="0">
              <a:scrgbClr r="0" g="0" b="0"/>
            </a:effectRef>
            <a:fontRef idx="none"/>
          </p:style>
          <p:txBody>
            <a:bodyPr/>
            <a:lstStyle/>
            <a:p>
              <a:endParaRPr lang="en-US"/>
            </a:p>
          </p:txBody>
        </p:sp>
        <p:sp>
          <p:nvSpPr>
            <p:cNvPr id="78" name="Shape 30873">
              <a:extLst>
                <a:ext uri="{FF2B5EF4-FFF2-40B4-BE49-F238E27FC236}">
                  <a16:creationId xmlns:a16="http://schemas.microsoft.com/office/drawing/2014/main" id="{7040D53A-057C-DC49-9C77-526DB0029A9D}"/>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89535" y="74041"/>
                    <a:pt x="66802" y="89662"/>
                    <a:pt x="42037" y="86106"/>
                  </a:cubicBezTo>
                  <a:cubicBezTo>
                    <a:pt x="17399" y="82423"/>
                    <a:pt x="0" y="61087"/>
                    <a:pt x="3302" y="38354"/>
                  </a:cubicBezTo>
                  <a:cubicBezTo>
                    <a:pt x="6604" y="15494"/>
                    <a:pt x="29337" y="0"/>
                    <a:pt x="53975" y="3556"/>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79" name="Shape 30874">
              <a:extLst>
                <a:ext uri="{FF2B5EF4-FFF2-40B4-BE49-F238E27FC236}">
                  <a16:creationId xmlns:a16="http://schemas.microsoft.com/office/drawing/2014/main" id="{9727358D-71B4-B14F-9E56-E51F79EED7FB}"/>
                </a:ext>
              </a:extLst>
            </p:cNvPr>
            <p:cNvSpPr/>
            <p:nvPr/>
          </p:nvSpPr>
          <p:spPr>
            <a:xfrm>
              <a:off x="1660652" y="0"/>
              <a:ext cx="96139" cy="89662"/>
            </a:xfrm>
            <a:custGeom>
              <a:avLst/>
              <a:gdLst/>
              <a:ahLst/>
              <a:cxnLst/>
              <a:rect l="0" t="0" r="0" b="0"/>
              <a:pathLst>
                <a:path w="96139" h="89662">
                  <a:moveTo>
                    <a:pt x="53975" y="3556"/>
                  </a:moveTo>
                  <a:cubicBezTo>
                    <a:pt x="78740" y="7112"/>
                    <a:pt x="96139" y="28575"/>
                    <a:pt x="92837" y="51308"/>
                  </a:cubicBezTo>
                  <a:cubicBezTo>
                    <a:pt x="92837" y="51308"/>
                    <a:pt x="92837" y="51308"/>
                    <a:pt x="92837" y="51308"/>
                  </a:cubicBezTo>
                  <a:lnTo>
                    <a:pt x="92837" y="51308"/>
                  </a:lnTo>
                  <a:cubicBezTo>
                    <a:pt x="89535" y="74041"/>
                    <a:pt x="66802" y="89662"/>
                    <a:pt x="42037" y="86106"/>
                  </a:cubicBezTo>
                  <a:cubicBezTo>
                    <a:pt x="42037" y="86106"/>
                    <a:pt x="42037" y="86106"/>
                    <a:pt x="42037" y="86106"/>
                  </a:cubicBezTo>
                  <a:lnTo>
                    <a:pt x="42037" y="86106"/>
                  </a:lnTo>
                  <a:cubicBezTo>
                    <a:pt x="17399" y="82423"/>
                    <a:pt x="0" y="61087"/>
                    <a:pt x="3302" y="38354"/>
                  </a:cubicBezTo>
                  <a:cubicBezTo>
                    <a:pt x="3302" y="38354"/>
                    <a:pt x="3302" y="38354"/>
                    <a:pt x="3302" y="38354"/>
                  </a:cubicBezTo>
                  <a:lnTo>
                    <a:pt x="3302" y="38354"/>
                  </a:lnTo>
                  <a:cubicBezTo>
                    <a:pt x="6604" y="15494"/>
                    <a:pt x="29337" y="0"/>
                    <a:pt x="53975" y="3556"/>
                  </a:cubicBezTo>
                  <a:cubicBezTo>
                    <a:pt x="53975" y="3556"/>
                    <a:pt x="53975" y="3556"/>
                    <a:pt x="53975" y="3556"/>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80" name="Shape 30875">
              <a:extLst>
                <a:ext uri="{FF2B5EF4-FFF2-40B4-BE49-F238E27FC236}">
                  <a16:creationId xmlns:a16="http://schemas.microsoft.com/office/drawing/2014/main" id="{0F1C767A-7833-304F-B392-4654A3003C25}"/>
                </a:ext>
              </a:extLst>
            </p:cNvPr>
            <p:cNvSpPr/>
            <p:nvPr/>
          </p:nvSpPr>
          <p:spPr>
            <a:xfrm>
              <a:off x="2182241" y="19971"/>
              <a:ext cx="86741" cy="75279"/>
            </a:xfrm>
            <a:custGeom>
              <a:avLst/>
              <a:gdLst/>
              <a:ahLst/>
              <a:cxnLst/>
              <a:rect l="0" t="0" r="0" b="0"/>
              <a:pathLst>
                <a:path w="86741" h="75279">
                  <a:moveTo>
                    <a:pt x="52949" y="954"/>
                  </a:moveTo>
                  <a:cubicBezTo>
                    <a:pt x="68207" y="3699"/>
                    <a:pt x="80518" y="14319"/>
                    <a:pt x="83185" y="28797"/>
                  </a:cubicBezTo>
                  <a:cubicBezTo>
                    <a:pt x="86741" y="48228"/>
                    <a:pt x="71882" y="67278"/>
                    <a:pt x="49784" y="71342"/>
                  </a:cubicBezTo>
                  <a:cubicBezTo>
                    <a:pt x="27813" y="75279"/>
                    <a:pt x="7112" y="62833"/>
                    <a:pt x="3556" y="43402"/>
                  </a:cubicBezTo>
                  <a:cubicBezTo>
                    <a:pt x="0" y="24098"/>
                    <a:pt x="14986" y="5048"/>
                    <a:pt x="36957" y="984"/>
                  </a:cubicBezTo>
                  <a:cubicBezTo>
                    <a:pt x="42450" y="0"/>
                    <a:pt x="47863" y="40"/>
                    <a:pt x="52949" y="954"/>
                  </a:cubicBezTo>
                  <a:close/>
                </a:path>
              </a:pathLst>
            </a:custGeom>
            <a:ln w="0" cap="flat">
              <a:round/>
            </a:ln>
          </p:spPr>
          <p:style>
            <a:lnRef idx="0">
              <a:srgbClr val="000000">
                <a:alpha val="0"/>
              </a:srgbClr>
            </a:lnRef>
            <a:fillRef idx="1">
              <a:srgbClr val="FF0000"/>
            </a:fillRef>
            <a:effectRef idx="0">
              <a:scrgbClr r="0" g="0" b="0"/>
            </a:effectRef>
            <a:fontRef idx="none"/>
          </p:style>
          <p:txBody>
            <a:bodyPr/>
            <a:lstStyle/>
            <a:p>
              <a:endParaRPr lang="en-US"/>
            </a:p>
          </p:txBody>
        </p:sp>
        <p:sp>
          <p:nvSpPr>
            <p:cNvPr id="81" name="Shape 30876">
              <a:extLst>
                <a:ext uri="{FF2B5EF4-FFF2-40B4-BE49-F238E27FC236}">
                  <a16:creationId xmlns:a16="http://schemas.microsoft.com/office/drawing/2014/main" id="{5AAD6463-0B8B-3B43-BB15-A6B0D2C9CCE3}"/>
                </a:ext>
              </a:extLst>
            </p:cNvPr>
            <p:cNvSpPr/>
            <p:nvPr/>
          </p:nvSpPr>
          <p:spPr>
            <a:xfrm>
              <a:off x="2182241" y="17018"/>
              <a:ext cx="86741" cy="78232"/>
            </a:xfrm>
            <a:custGeom>
              <a:avLst/>
              <a:gdLst/>
              <a:ahLst/>
              <a:cxnLst/>
              <a:rect l="0" t="0" r="0" b="0"/>
              <a:pathLst>
                <a:path w="86741" h="78232">
                  <a:moveTo>
                    <a:pt x="36957" y="3937"/>
                  </a:moveTo>
                  <a:cubicBezTo>
                    <a:pt x="58928" y="0"/>
                    <a:pt x="79629" y="12446"/>
                    <a:pt x="83185" y="31750"/>
                  </a:cubicBezTo>
                  <a:cubicBezTo>
                    <a:pt x="83185" y="31750"/>
                    <a:pt x="83185" y="31750"/>
                    <a:pt x="83185" y="31750"/>
                  </a:cubicBezTo>
                  <a:lnTo>
                    <a:pt x="83185" y="31750"/>
                  </a:lnTo>
                  <a:cubicBezTo>
                    <a:pt x="86741" y="51181"/>
                    <a:pt x="71882" y="70231"/>
                    <a:pt x="49784" y="74295"/>
                  </a:cubicBezTo>
                  <a:lnTo>
                    <a:pt x="49784" y="74295"/>
                  </a:lnTo>
                  <a:cubicBezTo>
                    <a:pt x="27813" y="78232"/>
                    <a:pt x="7112" y="65786"/>
                    <a:pt x="3556" y="46355"/>
                  </a:cubicBezTo>
                  <a:cubicBezTo>
                    <a:pt x="3556" y="46355"/>
                    <a:pt x="3556" y="46355"/>
                    <a:pt x="3556" y="46355"/>
                  </a:cubicBezTo>
                  <a:lnTo>
                    <a:pt x="3556" y="46355"/>
                  </a:lnTo>
                  <a:cubicBezTo>
                    <a:pt x="0" y="27051"/>
                    <a:pt x="14986" y="8001"/>
                    <a:pt x="36957" y="3937"/>
                  </a:cubicBezTo>
                  <a:cubicBezTo>
                    <a:pt x="36957" y="3937"/>
                    <a:pt x="36957" y="3937"/>
                    <a:pt x="36957" y="3937"/>
                  </a:cubicBezTo>
                  <a:close/>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grpSp>
      <p:sp>
        <p:nvSpPr>
          <p:cNvPr id="87" name="Rectangle 86">
            <a:extLst>
              <a:ext uri="{FF2B5EF4-FFF2-40B4-BE49-F238E27FC236}">
                <a16:creationId xmlns:a16="http://schemas.microsoft.com/office/drawing/2014/main" id="{5AE3793F-394A-B94B-8E71-FF998FC443F1}"/>
              </a:ext>
            </a:extLst>
          </p:cNvPr>
          <p:cNvSpPr/>
          <p:nvPr/>
        </p:nvSpPr>
        <p:spPr>
          <a:xfrm>
            <a:off x="3891138" y="5021328"/>
            <a:ext cx="1692195" cy="369332"/>
          </a:xfrm>
          <a:prstGeom prst="rect">
            <a:avLst/>
          </a:prstGeom>
        </p:spPr>
        <p:txBody>
          <a:bodyPr wrap="none">
            <a:spAutoFit/>
          </a:bodyPr>
          <a:lstStyle/>
          <a:p>
            <a:r>
              <a:rPr lang="en-US" dirty="0">
                <a:solidFill>
                  <a:srgbClr val="000000"/>
                </a:solidFill>
                <a:latin typeface="Calibri" panose="020F0502020204030204" pitchFamily="34" charset="0"/>
                <a:ea typeface="Calibri" panose="020F0502020204030204" pitchFamily="34" charset="0"/>
              </a:rPr>
              <a:t>New Recipients</a:t>
            </a:r>
            <a:r>
              <a:rPr lang="en-US" dirty="0"/>
              <a:t> </a:t>
            </a:r>
          </a:p>
        </p:txBody>
      </p:sp>
      <p:sp>
        <p:nvSpPr>
          <p:cNvPr id="2" name="Rectangle 1">
            <a:extLst>
              <a:ext uri="{FF2B5EF4-FFF2-40B4-BE49-F238E27FC236}">
                <a16:creationId xmlns:a16="http://schemas.microsoft.com/office/drawing/2014/main" id="{7DB3F62C-682B-BF4E-8716-C0512FCD747F}"/>
              </a:ext>
            </a:extLst>
          </p:cNvPr>
          <p:cNvSpPr/>
          <p:nvPr/>
        </p:nvSpPr>
        <p:spPr>
          <a:xfrm>
            <a:off x="8112813" y="1133013"/>
            <a:ext cx="3696010" cy="1846659"/>
          </a:xfrm>
          <a:prstGeom prst="rect">
            <a:avLst/>
          </a:prstGeom>
        </p:spPr>
        <p:txBody>
          <a:bodyPr wrap="square">
            <a:spAutoFit/>
          </a:bodyPr>
          <a:lstStyle/>
          <a:p>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The maximum margin linear classifier is the linear classifier with the maximum margin. </a:t>
            </a:r>
          </a:p>
          <a:p>
            <a:endParaRPr lang="en-US" sz="1600" dirty="0">
              <a:solidFill>
                <a:schemeClr val="bg1"/>
              </a:solidFill>
              <a:latin typeface="Arial" panose="020B0604020202020204" pitchFamily="34" charset="0"/>
              <a:ea typeface="Calibri" panose="020F0502020204030204" pitchFamily="34" charset="0"/>
              <a:cs typeface="Arial" panose="020B0604020202020204" pitchFamily="34" charset="0"/>
            </a:endParaRPr>
          </a:p>
          <a:p>
            <a:r>
              <a:rPr lang="en-US" altLang="zh-CN" sz="1600" b="1" dirty="0">
                <a:solidFill>
                  <a:srgbClr val="E0B07E"/>
                </a:solidFill>
                <a:latin typeface="Arial" panose="020B0604020202020204" pitchFamily="34" charset="0"/>
                <a:ea typeface="Calibri" panose="020F0502020204030204" pitchFamily="34" charset="0"/>
                <a:cs typeface="Arial" panose="020B0604020202020204" pitchFamily="34" charset="0"/>
              </a:rPr>
              <a:t>L</a:t>
            </a:r>
            <a:r>
              <a:rPr lang="en-US" sz="1600" b="1" dirty="0">
                <a:solidFill>
                  <a:srgbClr val="E0B07E"/>
                </a:solidFill>
                <a:latin typeface="Arial" panose="020B0604020202020204" pitchFamily="34" charset="0"/>
                <a:ea typeface="Calibri" panose="020F0502020204030204" pitchFamily="34" charset="0"/>
                <a:cs typeface="Arial" panose="020B0604020202020204" pitchFamily="34" charset="0"/>
              </a:rPr>
              <a:t>SVM</a:t>
            </a:r>
          </a:p>
          <a:p>
            <a:r>
              <a:rPr lang="en-US" b="1" dirty="0">
                <a:solidFill>
                  <a:srgbClr val="E0B07E"/>
                </a:solidFill>
                <a:latin typeface="Arial" panose="020B0604020202020204" pitchFamily="34" charset="0"/>
                <a:ea typeface="Calibri" panose="020F0502020204030204" pitchFamily="34" charset="0"/>
                <a:cs typeface="Arial" panose="020B0604020202020204" pitchFamily="34" charset="0"/>
              </a:rPr>
              <a:t>L</a:t>
            </a:r>
            <a:r>
              <a:rPr lang="en-US" altLang="zh-CN" b="1" dirty="0">
                <a:solidFill>
                  <a:srgbClr val="E0B07E"/>
                </a:solidFill>
                <a:latin typeface="Arial" panose="020B0604020202020204" pitchFamily="34" charset="0"/>
                <a:ea typeface="Calibri" panose="020F0502020204030204" pitchFamily="34" charset="0"/>
                <a:cs typeface="Arial" panose="020B0604020202020204" pitchFamily="34" charset="0"/>
              </a:rPr>
              <a:t>inear</a:t>
            </a:r>
            <a:r>
              <a:rPr lang="zh-CN" altLang="en-US" b="1" dirty="0">
                <a:solidFill>
                  <a:srgbClr val="E0B07E"/>
                </a:solidFill>
                <a:latin typeface="Arial" panose="020B0604020202020204" pitchFamily="34" charset="0"/>
                <a:ea typeface="Calibri" panose="020F0502020204030204" pitchFamily="34" charset="0"/>
                <a:cs typeface="Arial" panose="020B0604020202020204" pitchFamily="34" charset="0"/>
              </a:rPr>
              <a:t> </a:t>
            </a:r>
            <a:r>
              <a:rPr lang="en-US" b="1" dirty="0">
                <a:solidFill>
                  <a:srgbClr val="E0B07E"/>
                </a:solidFill>
                <a:latin typeface="Arial" panose="020B0604020202020204" pitchFamily="34" charset="0"/>
                <a:cs typeface="Arial" panose="020B0604020202020204" pitchFamily="34" charset="0"/>
              </a:rPr>
              <a:t>Support-vector machine</a:t>
            </a:r>
          </a:p>
          <a:p>
            <a:endParaRPr lang="en-US" sz="1600"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84" name="Shape 1146">
            <a:extLst>
              <a:ext uri="{FF2B5EF4-FFF2-40B4-BE49-F238E27FC236}">
                <a16:creationId xmlns:a16="http://schemas.microsoft.com/office/drawing/2014/main" id="{BD1C0A0D-620D-8345-A7D4-4EEE854F8292}"/>
              </a:ext>
            </a:extLst>
          </p:cNvPr>
          <p:cNvSpPr/>
          <p:nvPr/>
        </p:nvSpPr>
        <p:spPr>
          <a:xfrm>
            <a:off x="2914668" y="1070915"/>
            <a:ext cx="2876550" cy="4580890"/>
          </a:xfrm>
          <a:custGeom>
            <a:avLst/>
            <a:gdLst/>
            <a:ahLst/>
            <a:cxnLst/>
            <a:rect l="0" t="0" r="0" b="0"/>
            <a:pathLst>
              <a:path w="2877185" h="4581716">
                <a:moveTo>
                  <a:pt x="0" y="4581716"/>
                </a:moveTo>
                <a:lnTo>
                  <a:pt x="2877185" y="0"/>
                </a:lnTo>
              </a:path>
            </a:pathLst>
          </a:custGeom>
          <a:ln w="361950" cap="flat">
            <a:round/>
          </a:ln>
        </p:spPr>
        <p:style>
          <a:lnRef idx="1">
            <a:srgbClr val="C0504D"/>
          </a:lnRef>
          <a:fillRef idx="0">
            <a:srgbClr val="000000">
              <a:alpha val="0"/>
            </a:srgbClr>
          </a:fillRef>
          <a:effectRef idx="0">
            <a:scrgbClr r="0" g="0" b="0"/>
          </a:effectRef>
          <a:fontRef idx="none"/>
        </p:style>
        <p:txBody>
          <a:bodyPr/>
          <a:lstStyle/>
          <a:p>
            <a:endParaRPr lang="en-US"/>
          </a:p>
        </p:txBody>
      </p:sp>
      <p:sp>
        <p:nvSpPr>
          <p:cNvPr id="85" name="Shape 1147">
            <a:extLst>
              <a:ext uri="{FF2B5EF4-FFF2-40B4-BE49-F238E27FC236}">
                <a16:creationId xmlns:a16="http://schemas.microsoft.com/office/drawing/2014/main" id="{D440C7FB-F7EB-AA43-8A49-CADF79DDBEBF}"/>
              </a:ext>
            </a:extLst>
          </p:cNvPr>
          <p:cNvSpPr/>
          <p:nvPr/>
        </p:nvSpPr>
        <p:spPr>
          <a:xfrm>
            <a:off x="2901498" y="942010"/>
            <a:ext cx="2957830" cy="4709795"/>
          </a:xfrm>
          <a:custGeom>
            <a:avLst/>
            <a:gdLst/>
            <a:ahLst/>
            <a:cxnLst/>
            <a:rect l="0" t="0" r="0" b="0"/>
            <a:pathLst>
              <a:path w="2958211" h="4710888">
                <a:moveTo>
                  <a:pt x="0" y="4710888"/>
                </a:moveTo>
                <a:lnTo>
                  <a:pt x="2958211"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Tree>
    <p:extLst>
      <p:ext uri="{BB962C8B-B14F-4D97-AF65-F5344CB8AC3E}">
        <p14:creationId xmlns:p14="http://schemas.microsoft.com/office/powerpoint/2010/main" val="3581410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a:cxnSpLocks/>
          </p:cNvCxnSpPr>
          <p:nvPr/>
        </p:nvCxnSpPr>
        <p:spPr>
          <a:xfrm>
            <a:off x="9357360" y="5695158"/>
            <a:ext cx="24460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a:off x="6316499" y="5385507"/>
            <a:ext cx="581405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023351" y="1227369"/>
            <a:ext cx="5205785" cy="1446550"/>
          </a:xfrm>
          <a:prstGeom prst="rect">
            <a:avLst/>
          </a:prstGeom>
          <a:noFill/>
        </p:spPr>
        <p:txBody>
          <a:bodyPr wrap="square" rtlCol="0">
            <a:spAutoFit/>
          </a:bodyPr>
          <a:lstStyle/>
          <a:p>
            <a:r>
              <a:rPr lang="en-US" altLang="zh-CN" sz="8800" dirty="0" err="1">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Segoe UI" panose="020B0502040204020203" pitchFamily="34" charset="0"/>
                <a:cs typeface="Segoe UI" panose="020B0502040204020203" pitchFamily="34" charset="0"/>
              </a:rPr>
              <a:t>AirWallex</a:t>
            </a:r>
            <a:endParaRPr lang="zh-CN" altLang="en-US" sz="88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Segoe UI" panose="020B0502040204020203" pitchFamily="34" charset="0"/>
              <a:cs typeface="Segoe UI" panose="020B0502040204020203" pitchFamily="34" charset="0"/>
            </a:endParaRPr>
          </a:p>
        </p:txBody>
      </p:sp>
      <p:sp>
        <p:nvSpPr>
          <p:cNvPr id="5" name="文本框 4"/>
          <p:cNvSpPr txBox="1"/>
          <p:nvPr/>
        </p:nvSpPr>
        <p:spPr>
          <a:xfrm>
            <a:off x="2023352" y="3041233"/>
            <a:ext cx="8871403" cy="923330"/>
          </a:xfrm>
          <a:prstGeom prst="rect">
            <a:avLst/>
          </a:prstGeom>
          <a:noFill/>
        </p:spPr>
        <p:txBody>
          <a:bodyPr wrap="none" rtlCol="0">
            <a:spAutoFit/>
          </a:bodyPr>
          <a:lstStyle/>
          <a:p>
            <a:r>
              <a:rPr lang="en-US" altLang="zh-CN" sz="5400" dirty="0">
                <a:solidFill>
                  <a:schemeClr val="bg1">
                    <a:lumMod val="85000"/>
                  </a:schemeClr>
                </a:solidFill>
                <a:latin typeface="Segoe UI" panose="020B0502040204020203" pitchFamily="34" charset="0"/>
                <a:cs typeface="Segoe UI" panose="020B0502040204020203" pitchFamily="34" charset="0"/>
              </a:rPr>
              <a:t>Machine</a:t>
            </a:r>
            <a:r>
              <a:rPr lang="zh-CN" altLang="en-US" sz="5400" dirty="0">
                <a:solidFill>
                  <a:schemeClr val="bg1">
                    <a:lumMod val="85000"/>
                  </a:schemeClr>
                </a:solidFill>
                <a:latin typeface="Segoe UI" panose="020B0502040204020203" pitchFamily="34" charset="0"/>
                <a:cs typeface="Segoe UI" panose="020B0502040204020203" pitchFamily="34" charset="0"/>
              </a:rPr>
              <a:t> </a:t>
            </a:r>
            <a:r>
              <a:rPr lang="en-US" altLang="zh-CN" sz="5400" dirty="0">
                <a:solidFill>
                  <a:schemeClr val="bg1">
                    <a:lumMod val="85000"/>
                  </a:schemeClr>
                </a:solidFill>
                <a:latin typeface="Segoe UI" panose="020B0502040204020203" pitchFamily="34" charset="0"/>
                <a:cs typeface="Segoe UI" panose="020B0502040204020203" pitchFamily="34" charset="0"/>
              </a:rPr>
              <a:t>Learning</a:t>
            </a:r>
            <a:r>
              <a:rPr lang="zh-CN" altLang="en-US" sz="5400" dirty="0">
                <a:solidFill>
                  <a:schemeClr val="bg1">
                    <a:lumMod val="85000"/>
                  </a:schemeClr>
                </a:solidFill>
                <a:latin typeface="Segoe UI" panose="020B0502040204020203" pitchFamily="34" charset="0"/>
                <a:cs typeface="Segoe UI" panose="020B0502040204020203" pitchFamily="34" charset="0"/>
              </a:rPr>
              <a:t> </a:t>
            </a:r>
            <a:r>
              <a:rPr lang="en-US" altLang="zh-CN" sz="5400" dirty="0">
                <a:solidFill>
                  <a:srgbClr val="E0B07E"/>
                </a:solidFill>
                <a:latin typeface="Segoe UI" panose="020B0502040204020203" pitchFamily="34" charset="0"/>
                <a:cs typeface="Segoe UI" panose="020B0502040204020203" pitchFamily="34" charset="0"/>
              </a:rPr>
              <a:t>Introduction</a:t>
            </a:r>
            <a:endParaRPr lang="zh-CN" altLang="en-US" sz="5400" dirty="0">
              <a:solidFill>
                <a:srgbClr val="E0B07E"/>
              </a:solidFill>
              <a:latin typeface="Segoe UI" panose="020B0502040204020203" pitchFamily="34" charset="0"/>
              <a:cs typeface="Segoe UI" panose="020B0502040204020203" pitchFamily="34" charset="0"/>
            </a:endParaRPr>
          </a:p>
        </p:txBody>
      </p:sp>
      <p:grpSp>
        <p:nvGrpSpPr>
          <p:cNvPr id="2" name="组合 1"/>
          <p:cNvGrpSpPr/>
          <p:nvPr/>
        </p:nvGrpSpPr>
        <p:grpSpPr>
          <a:xfrm>
            <a:off x="2023351" y="4552546"/>
            <a:ext cx="3097289" cy="369650"/>
            <a:chOff x="2069629" y="4552546"/>
            <a:chExt cx="2278695" cy="369650"/>
          </a:xfrm>
        </p:grpSpPr>
        <p:sp>
          <p:nvSpPr>
            <p:cNvPr id="7" name="矩形 6"/>
            <p:cNvSpPr/>
            <p:nvPr/>
          </p:nvSpPr>
          <p:spPr>
            <a:xfrm>
              <a:off x="2198452" y="4552546"/>
              <a:ext cx="1721796" cy="369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69629" y="4562274"/>
              <a:ext cx="2278695" cy="307777"/>
            </a:xfrm>
            <a:prstGeom prst="rect">
              <a:avLst/>
            </a:prstGeom>
            <a:noFill/>
            <a:ln>
              <a:noFill/>
            </a:ln>
          </p:spPr>
          <p:txBody>
            <a:bodyPr wrap="square" rtlCol="0">
              <a:spAutoFit/>
            </a:bodyPr>
            <a:lstStyle/>
            <a:p>
              <a:r>
                <a:rPr lang="en-US" altLang="zh-CN" sz="1400" dirty="0">
                  <a:solidFill>
                    <a:schemeClr val="bg1">
                      <a:lumMod val="85000"/>
                    </a:schemeClr>
                  </a:solidFill>
                </a:rPr>
                <a:t>By</a:t>
              </a:r>
              <a:r>
                <a:rPr lang="zh-CN" altLang="en-US" sz="1400" dirty="0">
                  <a:solidFill>
                    <a:schemeClr val="bg1">
                      <a:lumMod val="85000"/>
                    </a:schemeClr>
                  </a:solidFill>
                </a:rPr>
                <a:t> </a:t>
              </a:r>
              <a:r>
                <a:rPr lang="en-US" altLang="zh-CN" sz="1400" dirty="0">
                  <a:solidFill>
                    <a:schemeClr val="bg1">
                      <a:lumMod val="85000"/>
                    </a:schemeClr>
                  </a:solidFill>
                </a:rPr>
                <a:t>Xunhui</a:t>
              </a:r>
              <a:r>
                <a:rPr lang="zh-CN" altLang="en-US" sz="1400" dirty="0">
                  <a:solidFill>
                    <a:schemeClr val="bg1">
                      <a:lumMod val="85000"/>
                    </a:schemeClr>
                  </a:solidFill>
                </a:rPr>
                <a:t> </a:t>
              </a:r>
              <a:r>
                <a:rPr lang="en-US" altLang="zh-CN" sz="1400" dirty="0">
                  <a:solidFill>
                    <a:schemeClr val="bg1">
                      <a:lumMod val="85000"/>
                    </a:schemeClr>
                  </a:solidFill>
                </a:rPr>
                <a:t>Yu,</a:t>
              </a:r>
              <a:r>
                <a:rPr lang="zh-CN" altLang="en-US" sz="1400" dirty="0">
                  <a:solidFill>
                    <a:schemeClr val="bg1">
                      <a:lumMod val="85000"/>
                    </a:schemeClr>
                  </a:solidFill>
                </a:rPr>
                <a:t> </a:t>
              </a:r>
              <a:r>
                <a:rPr lang="en-US" altLang="zh-CN" sz="1400" dirty="0">
                  <a:solidFill>
                    <a:schemeClr val="bg1">
                      <a:lumMod val="85000"/>
                    </a:schemeClr>
                  </a:solidFill>
                </a:rPr>
                <a:t>May.</a:t>
              </a:r>
              <a:r>
                <a:rPr lang="zh-CN" altLang="en-US" sz="1400" dirty="0">
                  <a:solidFill>
                    <a:schemeClr val="bg1">
                      <a:lumMod val="85000"/>
                    </a:schemeClr>
                  </a:solidFill>
                </a:rPr>
                <a:t> </a:t>
              </a:r>
              <a:r>
                <a:rPr lang="en-US" altLang="zh-CN" sz="1400" dirty="0">
                  <a:solidFill>
                    <a:schemeClr val="bg1">
                      <a:lumMod val="85000"/>
                    </a:schemeClr>
                  </a:solidFill>
                </a:rPr>
                <a:t>2020</a:t>
              </a:r>
              <a:endParaRPr lang="zh-CN" altLang="en-US" sz="1400" dirty="0">
                <a:solidFill>
                  <a:schemeClr val="bg1">
                    <a:lumMod val="85000"/>
                  </a:schemeClr>
                </a:solidFill>
              </a:endParaRPr>
            </a:p>
          </p:txBody>
        </p:sp>
      </p:grpSp>
      <p:cxnSp>
        <p:nvCxnSpPr>
          <p:cNvPr id="23" name="直接连接符 22"/>
          <p:cNvCxnSpPr>
            <a:cxnSpLocks/>
          </p:cNvCxnSpPr>
          <p:nvPr/>
        </p:nvCxnSpPr>
        <p:spPr>
          <a:xfrm>
            <a:off x="1673157" y="1227369"/>
            <a:ext cx="0" cy="401584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7756203" y="5264686"/>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0796644" y="5628247"/>
            <a:ext cx="403840" cy="133823"/>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9638103" y="4999585"/>
            <a:ext cx="593917" cy="196810"/>
          </a:xfrm>
          <a:prstGeom prst="parallelogram">
            <a:avLst>
              <a:gd name="adj" fmla="val 69728"/>
            </a:avLst>
          </a:prstGeom>
          <a:solidFill>
            <a:schemeClr val="bg1">
              <a:lumMod val="65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1468046" y="4888464"/>
            <a:ext cx="335332" cy="111121"/>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a:extLst>
              <a:ext uri="{FF2B5EF4-FFF2-40B4-BE49-F238E27FC236}">
                <a16:creationId xmlns:a16="http://schemas.microsoft.com/office/drawing/2014/main" id="{76BF68B4-0587-DF42-8678-64683AA639A7}"/>
              </a:ext>
            </a:extLst>
          </p:cNvPr>
          <p:cNvPicPr>
            <a:picLocks noChangeAspect="1"/>
          </p:cNvPicPr>
          <p:nvPr/>
        </p:nvPicPr>
        <p:blipFill>
          <a:blip r:embed="rId3"/>
          <a:stretch>
            <a:fillRect/>
          </a:stretch>
        </p:blipFill>
        <p:spPr>
          <a:xfrm>
            <a:off x="9795890" y="0"/>
            <a:ext cx="2440055" cy="838769"/>
          </a:xfrm>
          <a:prstGeom prst="rect">
            <a:avLst/>
          </a:prstGeom>
        </p:spPr>
      </p:pic>
    </p:spTree>
    <p:extLst>
      <p:ext uri="{BB962C8B-B14F-4D97-AF65-F5344CB8AC3E}">
        <p14:creationId xmlns:p14="http://schemas.microsoft.com/office/powerpoint/2010/main" val="245897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1000"/>
                                        <p:tgtEl>
                                          <p:spTgt spid="23"/>
                                        </p:tgtEl>
                                      </p:cBhvr>
                                    </p:animEffect>
                                  </p:childTnLst>
                                </p:cTn>
                              </p:par>
                              <p:par>
                                <p:cTn id="8" presetID="22" presetClass="entr" presetSubtype="8" fill="hold" grpId="0" nodeType="withEffect" nodePh="1">
                                  <p:stCondLst>
                                    <p:cond delay="500"/>
                                  </p:stCondLst>
                                  <p:endCondLst>
                                    <p:cond evt="begin" delay="0">
                                      <p:tn val="8"/>
                                    </p:cond>
                                  </p:end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par>
                                <p:cTn id="11" presetID="22" presetClass="entr" presetSubtype="8" fill="hold" grpId="0" nodeType="withEffect">
                                  <p:stCondLst>
                                    <p:cond delay="75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wipe(left)">
                                      <p:cBhvr>
                                        <p:cTn id="13" dur="2000"/>
                                        <p:tgtEl>
                                          <p:spTgt spid="5"/>
                                        </p:tgtEl>
                                      </p:cBhvr>
                                    </p:animEffect>
                                  </p:childTnLst>
                                </p:cTn>
                              </p:par>
                              <p:par>
                                <p:cTn id="14" presetID="16" presetClass="entr" presetSubtype="26" fill="hold" nodeType="withEffect">
                                  <p:stCondLst>
                                    <p:cond delay="300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2000"/>
                                        <p:tgtEl>
                                          <p:spTgt spid="2"/>
                                        </p:tgtEl>
                                      </p:cBhvr>
                                    </p:animEffect>
                                  </p:childTnLst>
                                </p:cTn>
                              </p:par>
                              <p:par>
                                <p:cTn id="17" presetID="22" presetClass="entr" presetSubtype="2" fill="hold" nodeType="withEffect">
                                  <p:stCondLst>
                                    <p:cond delay="250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1000"/>
                                        <p:tgtEl>
                                          <p:spTgt spid="22"/>
                                        </p:tgtEl>
                                      </p:cBhvr>
                                    </p:animEffect>
                                  </p:childTnLst>
                                </p:cTn>
                              </p:par>
                              <p:par>
                                <p:cTn id="20" presetID="2" presetClass="entr" presetSubtype="2" decel="100000" fill="hold" grpId="0" nodeType="withEffect">
                                  <p:stCondLst>
                                    <p:cond delay="30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000" fill="hold"/>
                                        <p:tgtEl>
                                          <p:spTgt spid="10"/>
                                        </p:tgtEl>
                                        <p:attrNameLst>
                                          <p:attrName>ppt_x</p:attrName>
                                        </p:attrNameLst>
                                      </p:cBhvr>
                                      <p:tavLst>
                                        <p:tav tm="0">
                                          <p:val>
                                            <p:strVal val="1+#ppt_w/2"/>
                                          </p:val>
                                        </p:tav>
                                        <p:tav tm="100000">
                                          <p:val>
                                            <p:strVal val="#ppt_x"/>
                                          </p:val>
                                        </p:tav>
                                      </p:tavLst>
                                    </p:anim>
                                    <p:anim calcmode="lin" valueType="num">
                                      <p:cBhvr additive="base">
                                        <p:cTn id="23" dur="2000" fill="hold"/>
                                        <p:tgtEl>
                                          <p:spTgt spid="10"/>
                                        </p:tgtEl>
                                        <p:attrNameLst>
                                          <p:attrName>ppt_y</p:attrName>
                                        </p:attrNameLst>
                                      </p:cBhvr>
                                      <p:tavLst>
                                        <p:tav tm="0">
                                          <p:val>
                                            <p:strVal val="#ppt_y"/>
                                          </p:val>
                                        </p:tav>
                                        <p:tav tm="100000">
                                          <p:val>
                                            <p:strVal val="#ppt_y"/>
                                          </p:val>
                                        </p:tav>
                                      </p:tavLst>
                                    </p:anim>
                                  </p:childTnLst>
                                </p:cTn>
                              </p:par>
                              <p:par>
                                <p:cTn id="24" presetID="63" presetClass="path" presetSubtype="0" accel="50000" decel="50000" fill="hold" grpId="1" nodeType="withEffect">
                                  <p:stCondLst>
                                    <p:cond delay="5000"/>
                                  </p:stCondLst>
                                  <p:childTnLst>
                                    <p:animMotion origin="layout" path="M 4.375E-6 4.81481E-6 L 0.05651 4.81481E-6 " pathEditMode="relative" rAng="0" ptsTypes="AA">
                                      <p:cBhvr>
                                        <p:cTn id="25" dur="2000" fill="hold"/>
                                        <p:tgtEl>
                                          <p:spTgt spid="10"/>
                                        </p:tgtEl>
                                        <p:attrNameLst>
                                          <p:attrName>ppt_x</p:attrName>
                                          <p:attrName>ppt_y</p:attrName>
                                        </p:attrNameLst>
                                      </p:cBhvr>
                                      <p:rCtr x="2826" y="0"/>
                                    </p:animMotion>
                                  </p:childTnLst>
                                </p:cTn>
                              </p:par>
                              <p:par>
                                <p:cTn id="26" presetID="22" presetClass="entr" presetSubtype="2" fill="hold" nodeType="withEffect">
                                  <p:stCondLst>
                                    <p:cond delay="325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1000"/>
                                        <p:tgtEl>
                                          <p:spTgt spid="24"/>
                                        </p:tgtEl>
                                      </p:cBhvr>
                                    </p:animEffect>
                                  </p:childTnLst>
                                </p:cTn>
                              </p:par>
                              <p:par>
                                <p:cTn id="29" presetID="2" presetClass="entr" presetSubtype="2" decel="100000" fill="hold" grpId="0" nodeType="withEffect">
                                  <p:stCondLst>
                                    <p:cond delay="3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000" fill="hold"/>
                                        <p:tgtEl>
                                          <p:spTgt spid="11"/>
                                        </p:tgtEl>
                                        <p:attrNameLst>
                                          <p:attrName>ppt_x</p:attrName>
                                        </p:attrNameLst>
                                      </p:cBhvr>
                                      <p:tavLst>
                                        <p:tav tm="0">
                                          <p:val>
                                            <p:strVal val="1+#ppt_w/2"/>
                                          </p:val>
                                        </p:tav>
                                        <p:tav tm="100000">
                                          <p:val>
                                            <p:strVal val="#ppt_x"/>
                                          </p:val>
                                        </p:tav>
                                      </p:tavLst>
                                    </p:anim>
                                    <p:anim calcmode="lin" valueType="num">
                                      <p:cBhvr additive="base">
                                        <p:cTn id="32" dur="2000" fill="hold"/>
                                        <p:tgtEl>
                                          <p:spTgt spid="11"/>
                                        </p:tgtEl>
                                        <p:attrNameLst>
                                          <p:attrName>ppt_y</p:attrName>
                                        </p:attrNameLst>
                                      </p:cBhvr>
                                      <p:tavLst>
                                        <p:tav tm="0">
                                          <p:val>
                                            <p:strVal val="#ppt_y"/>
                                          </p:val>
                                        </p:tav>
                                        <p:tav tm="100000">
                                          <p:val>
                                            <p:strVal val="#ppt_y"/>
                                          </p:val>
                                        </p:tav>
                                      </p:tavLst>
                                    </p:anim>
                                  </p:childTnLst>
                                </p:cTn>
                              </p:par>
                              <p:par>
                                <p:cTn id="33" presetID="63" presetClass="path" presetSubtype="0" accel="50000" decel="50000" fill="hold" grpId="1" nodeType="withEffect">
                                  <p:stCondLst>
                                    <p:cond delay="5750"/>
                                  </p:stCondLst>
                                  <p:childTnLst>
                                    <p:animMotion origin="layout" path="M 4.375E-6 4.81481E-6 L 0.05651 4.81481E-6 " pathEditMode="relative" rAng="0" ptsTypes="AA">
                                      <p:cBhvr>
                                        <p:cTn id="34" dur="2000" fill="hold"/>
                                        <p:tgtEl>
                                          <p:spTgt spid="11"/>
                                        </p:tgtEl>
                                        <p:attrNameLst>
                                          <p:attrName>ppt_x</p:attrName>
                                          <p:attrName>ppt_y</p:attrName>
                                        </p:attrNameLst>
                                      </p:cBhvr>
                                      <p:rCtr x="2826" y="0"/>
                                    </p:animMotion>
                                  </p:childTnLst>
                                </p:cTn>
                              </p:par>
                              <p:par>
                                <p:cTn id="35" presetID="2" presetClass="entr" presetSubtype="2" decel="100000" fill="hold" grpId="0" nodeType="withEffect">
                                  <p:stCondLst>
                                    <p:cond delay="37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000" fill="hold"/>
                                        <p:tgtEl>
                                          <p:spTgt spid="12"/>
                                        </p:tgtEl>
                                        <p:attrNameLst>
                                          <p:attrName>ppt_x</p:attrName>
                                        </p:attrNameLst>
                                      </p:cBhvr>
                                      <p:tavLst>
                                        <p:tav tm="0">
                                          <p:val>
                                            <p:strVal val="1+#ppt_w/2"/>
                                          </p:val>
                                        </p:tav>
                                        <p:tav tm="100000">
                                          <p:val>
                                            <p:strVal val="#ppt_x"/>
                                          </p:val>
                                        </p:tav>
                                      </p:tavLst>
                                    </p:anim>
                                    <p:anim calcmode="lin" valueType="num">
                                      <p:cBhvr additive="base">
                                        <p:cTn id="38" dur="2000" fill="hold"/>
                                        <p:tgtEl>
                                          <p:spTgt spid="12"/>
                                        </p:tgtEl>
                                        <p:attrNameLst>
                                          <p:attrName>ppt_y</p:attrName>
                                        </p:attrNameLst>
                                      </p:cBhvr>
                                      <p:tavLst>
                                        <p:tav tm="0">
                                          <p:val>
                                            <p:strVal val="#ppt_y"/>
                                          </p:val>
                                        </p:tav>
                                        <p:tav tm="100000">
                                          <p:val>
                                            <p:strVal val="#ppt_y"/>
                                          </p:val>
                                        </p:tav>
                                      </p:tavLst>
                                    </p:anim>
                                  </p:childTnLst>
                                </p:cTn>
                              </p:par>
                              <p:par>
                                <p:cTn id="39" presetID="63" presetClass="path" presetSubtype="0" accel="50000" decel="50000" fill="hold" grpId="1" nodeType="withEffect">
                                  <p:stCondLst>
                                    <p:cond delay="6000"/>
                                  </p:stCondLst>
                                  <p:childTnLst>
                                    <p:animMotion origin="layout" path="M 4.375E-6 4.81481E-6 L 0.05651 4.81481E-6 " pathEditMode="relative" rAng="0" ptsTypes="AA">
                                      <p:cBhvr>
                                        <p:cTn id="40" dur="2000" fill="hold"/>
                                        <p:tgtEl>
                                          <p:spTgt spid="12"/>
                                        </p:tgtEl>
                                        <p:attrNameLst>
                                          <p:attrName>ppt_x</p:attrName>
                                          <p:attrName>ppt_y</p:attrName>
                                        </p:attrNameLst>
                                      </p:cBhvr>
                                      <p:rCtr x="2826" y="0"/>
                                    </p:animMotion>
                                  </p:childTnLst>
                                </p:cTn>
                              </p:par>
                              <p:par>
                                <p:cTn id="41" presetID="2" presetClass="entr" presetSubtype="2" decel="100000" fill="hold" grpId="0" nodeType="withEffect">
                                  <p:stCondLst>
                                    <p:cond delay="375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2000" fill="hold"/>
                                        <p:tgtEl>
                                          <p:spTgt spid="28"/>
                                        </p:tgtEl>
                                        <p:attrNameLst>
                                          <p:attrName>ppt_x</p:attrName>
                                        </p:attrNameLst>
                                      </p:cBhvr>
                                      <p:tavLst>
                                        <p:tav tm="0">
                                          <p:val>
                                            <p:strVal val="1+#ppt_w/2"/>
                                          </p:val>
                                        </p:tav>
                                        <p:tav tm="100000">
                                          <p:val>
                                            <p:strVal val="#ppt_x"/>
                                          </p:val>
                                        </p:tav>
                                      </p:tavLst>
                                    </p:anim>
                                    <p:anim calcmode="lin" valueType="num">
                                      <p:cBhvr additive="base">
                                        <p:cTn id="44" dur="2000" fill="hold"/>
                                        <p:tgtEl>
                                          <p:spTgt spid="28"/>
                                        </p:tgtEl>
                                        <p:attrNameLst>
                                          <p:attrName>ppt_y</p:attrName>
                                        </p:attrNameLst>
                                      </p:cBhvr>
                                      <p:tavLst>
                                        <p:tav tm="0">
                                          <p:val>
                                            <p:strVal val="#ppt_y"/>
                                          </p:val>
                                        </p:tav>
                                        <p:tav tm="100000">
                                          <p:val>
                                            <p:strVal val="#ppt_y"/>
                                          </p:val>
                                        </p:tav>
                                      </p:tavLst>
                                    </p:anim>
                                  </p:childTnLst>
                                </p:cTn>
                              </p:par>
                              <p:par>
                                <p:cTn id="45" presetID="63" presetClass="path" presetSubtype="0" accel="50000" decel="50000" fill="hold" grpId="1" nodeType="withEffect">
                                  <p:stCondLst>
                                    <p:cond delay="5750"/>
                                  </p:stCondLst>
                                  <p:childTnLst>
                                    <p:animMotion origin="layout" path="M 4.375E-6 4.81481E-6 L 0.05651 4.81481E-6 " pathEditMode="relative" rAng="0" ptsTypes="AA">
                                      <p:cBhvr>
                                        <p:cTn id="46" dur="2000" fill="hold"/>
                                        <p:tgtEl>
                                          <p:spTgt spid="28"/>
                                        </p:tgtEl>
                                        <p:attrNameLst>
                                          <p:attrName>ppt_x</p:attrName>
                                          <p:attrName>ppt_y</p:attrName>
                                        </p:attrNameLst>
                                      </p:cBhvr>
                                      <p:rCtr x="28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10" grpId="1" animBg="1"/>
      <p:bldP spid="11" grpId="0" animBg="1"/>
      <p:bldP spid="11" grpId="1" animBg="1"/>
      <p:bldP spid="12" grpId="0" animBg="1"/>
      <p:bldP spid="12" grpId="1" animBg="1"/>
      <p:bldP spid="28" grpId="0" animBg="1"/>
      <p:bldP spid="2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Example-Classification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83" name="Group 82">
            <a:extLst>
              <a:ext uri="{FF2B5EF4-FFF2-40B4-BE49-F238E27FC236}">
                <a16:creationId xmlns:a16="http://schemas.microsoft.com/office/drawing/2014/main" id="{4B9D2C11-54E7-E947-BD3B-4811B043F3D5}"/>
              </a:ext>
            </a:extLst>
          </p:cNvPr>
          <p:cNvGrpSpPr/>
          <p:nvPr/>
        </p:nvGrpSpPr>
        <p:grpSpPr>
          <a:xfrm>
            <a:off x="2215968" y="1775460"/>
            <a:ext cx="7411720" cy="3429000"/>
            <a:chOff x="0" y="0"/>
            <a:chExt cx="7411720" cy="3429127"/>
          </a:xfrm>
        </p:grpSpPr>
        <p:pic>
          <p:nvPicPr>
            <p:cNvPr id="84" name="Picture 83">
              <a:extLst>
                <a:ext uri="{FF2B5EF4-FFF2-40B4-BE49-F238E27FC236}">
                  <a16:creationId xmlns:a16="http://schemas.microsoft.com/office/drawing/2014/main" id="{EE6BFF42-4F13-A144-870C-D3682A44F1B3}"/>
                </a:ext>
              </a:extLst>
            </p:cNvPr>
            <p:cNvPicPr/>
            <p:nvPr/>
          </p:nvPicPr>
          <p:blipFill>
            <a:blip r:embed="rId3"/>
            <a:stretch>
              <a:fillRect/>
            </a:stretch>
          </p:blipFill>
          <p:spPr>
            <a:xfrm>
              <a:off x="0" y="70612"/>
              <a:ext cx="3163189" cy="3358515"/>
            </a:xfrm>
            <a:prstGeom prst="rect">
              <a:avLst/>
            </a:prstGeom>
          </p:spPr>
        </p:pic>
        <p:pic>
          <p:nvPicPr>
            <p:cNvPr id="85" name="Picture 84">
              <a:extLst>
                <a:ext uri="{FF2B5EF4-FFF2-40B4-BE49-F238E27FC236}">
                  <a16:creationId xmlns:a16="http://schemas.microsoft.com/office/drawing/2014/main" id="{EB408209-E49B-C04F-8D00-2956BF06FC42}"/>
                </a:ext>
              </a:extLst>
            </p:cNvPr>
            <p:cNvPicPr/>
            <p:nvPr/>
          </p:nvPicPr>
          <p:blipFill>
            <a:blip r:embed="rId4"/>
            <a:stretch>
              <a:fillRect/>
            </a:stretch>
          </p:blipFill>
          <p:spPr>
            <a:xfrm>
              <a:off x="4027297" y="0"/>
              <a:ext cx="3384423" cy="3311017"/>
            </a:xfrm>
            <a:prstGeom prst="rect">
              <a:avLst/>
            </a:prstGeom>
          </p:spPr>
        </p:pic>
      </p:grpSp>
      <p:sp>
        <p:nvSpPr>
          <p:cNvPr id="6" name="Rectangle 5">
            <a:extLst>
              <a:ext uri="{FF2B5EF4-FFF2-40B4-BE49-F238E27FC236}">
                <a16:creationId xmlns:a16="http://schemas.microsoft.com/office/drawing/2014/main" id="{29B90EDB-A1CA-004D-9DB6-D73551C57583}"/>
              </a:ext>
            </a:extLst>
          </p:cNvPr>
          <p:cNvSpPr/>
          <p:nvPr/>
        </p:nvSpPr>
        <p:spPr>
          <a:xfrm>
            <a:off x="6763597" y="5461107"/>
            <a:ext cx="2403565" cy="665439"/>
          </a:xfrm>
          <a:prstGeom prst="rect">
            <a:avLst/>
          </a:prstGeom>
        </p:spPr>
        <p:txBody>
          <a:bodyPr wrap="square">
            <a:spAutoFit/>
          </a:bodyPr>
          <a:lstStyle/>
          <a:p>
            <a:pPr algn="ctr">
              <a:lnSpc>
                <a:spcPct val="103000"/>
              </a:lnSpc>
              <a:spcAft>
                <a:spcPts val="100"/>
              </a:spcAft>
              <a:tabLst>
                <a:tab pos="2250440" algn="ctr"/>
                <a:tab pos="6643370" algn="ctr"/>
              </a:tabLst>
            </a:pPr>
            <a:r>
              <a:rPr lang="en-US" dirty="0">
                <a:solidFill>
                  <a:schemeClr val="bg1"/>
                </a:solidFill>
                <a:latin typeface="Calibri" panose="020F0502020204030204" pitchFamily="34" charset="0"/>
                <a:ea typeface="Calibri" panose="020F0502020204030204" pitchFamily="34" charset="0"/>
              </a:rPr>
              <a:t>0 Errors</a:t>
            </a:r>
            <a:endParaRPr lang="en-US" sz="1100" dirty="0">
              <a:solidFill>
                <a:schemeClr val="bg1"/>
              </a:solidFill>
              <a:latin typeface="Calibri" panose="020F0502020204030204" pitchFamily="34" charset="0"/>
              <a:ea typeface="Calibri" panose="020F0502020204030204" pitchFamily="34" charset="0"/>
            </a:endParaRPr>
          </a:p>
          <a:p>
            <a:pPr algn="ctr">
              <a:lnSpc>
                <a:spcPct val="103000"/>
              </a:lnSpc>
              <a:spcAft>
                <a:spcPts val="100"/>
              </a:spcAft>
              <a:tabLst>
                <a:tab pos="2250440" algn="ctr"/>
                <a:tab pos="6644005" algn="ctr"/>
              </a:tabLst>
            </a:pPr>
            <a:r>
              <a:rPr lang="en-US" dirty="0">
                <a:solidFill>
                  <a:schemeClr val="bg1"/>
                </a:solidFill>
                <a:latin typeface="Calibri" panose="020F0502020204030204" pitchFamily="34" charset="0"/>
                <a:ea typeface="Calibri" panose="020F0502020204030204" pitchFamily="34" charset="0"/>
              </a:rPr>
              <a:t>Complicated model</a:t>
            </a:r>
            <a:endParaRPr lang="en-US" sz="1100" dirty="0">
              <a:solidFill>
                <a:schemeClr val="bg1"/>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F8A72CAF-BE70-C24A-B456-EE30182EB024}"/>
              </a:ext>
            </a:extLst>
          </p:cNvPr>
          <p:cNvSpPr/>
          <p:nvPr/>
        </p:nvSpPr>
        <p:spPr>
          <a:xfrm>
            <a:off x="3037578" y="5480215"/>
            <a:ext cx="1519968" cy="646331"/>
          </a:xfrm>
          <a:prstGeom prst="rect">
            <a:avLst/>
          </a:prstGeom>
        </p:spPr>
        <p:txBody>
          <a:bodyPr wrap="none">
            <a:spAutoFit/>
          </a:bodyPr>
          <a:lstStyle/>
          <a:p>
            <a:pPr algn="ctr"/>
            <a:r>
              <a:rPr lang="en-US" dirty="0">
                <a:solidFill>
                  <a:schemeClr val="bg1"/>
                </a:solidFill>
                <a:latin typeface="Calibri" panose="020F0502020204030204" pitchFamily="34" charset="0"/>
                <a:ea typeface="Calibri" panose="020F0502020204030204" pitchFamily="34" charset="0"/>
              </a:rPr>
              <a:t>2 Errors</a:t>
            </a:r>
          </a:p>
          <a:p>
            <a:pPr algn="ctr"/>
            <a:r>
              <a:rPr lang="en-US" dirty="0">
                <a:solidFill>
                  <a:schemeClr val="bg1"/>
                </a:solidFill>
                <a:latin typeface="Calibri" panose="020F0502020204030204" pitchFamily="34" charset="0"/>
                <a:ea typeface="Calibri" panose="020F0502020204030204" pitchFamily="34" charset="0"/>
              </a:rPr>
              <a:t>Simple model </a:t>
            </a:r>
            <a:endParaRPr lang="en-US" dirty="0"/>
          </a:p>
        </p:txBody>
      </p:sp>
      <p:sp>
        <p:nvSpPr>
          <p:cNvPr id="9" name="TextBox 8">
            <a:extLst>
              <a:ext uri="{FF2B5EF4-FFF2-40B4-BE49-F238E27FC236}">
                <a16:creationId xmlns:a16="http://schemas.microsoft.com/office/drawing/2014/main" id="{79F113F3-98D4-1B4F-8C06-38FE528E0390}"/>
              </a:ext>
            </a:extLst>
          </p:cNvPr>
          <p:cNvSpPr txBox="1"/>
          <p:nvPr/>
        </p:nvSpPr>
        <p:spPr>
          <a:xfrm>
            <a:off x="4445119" y="1104695"/>
            <a:ext cx="2465740" cy="369332"/>
          </a:xfrm>
          <a:prstGeom prst="rect">
            <a:avLst/>
          </a:prstGeom>
          <a:noFill/>
        </p:spPr>
        <p:txBody>
          <a:bodyPr wrap="none" rtlCol="0">
            <a:spAutoFit/>
          </a:bodyPr>
          <a:lstStyle/>
          <a:p>
            <a:r>
              <a:rPr lang="en-US" dirty="0">
                <a:solidFill>
                  <a:schemeClr val="bg1"/>
                </a:solidFill>
              </a:rPr>
              <a:t>Which model is better?</a:t>
            </a:r>
          </a:p>
        </p:txBody>
      </p:sp>
    </p:spTree>
    <p:extLst>
      <p:ext uri="{BB962C8B-B14F-4D97-AF65-F5344CB8AC3E}">
        <p14:creationId xmlns:p14="http://schemas.microsoft.com/office/powerpoint/2010/main" val="269109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12E6A5-C946-1743-9DB2-5F8B16986773}"/>
              </a:ext>
            </a:extLst>
          </p:cNvPr>
          <p:cNvSpPr/>
          <p:nvPr/>
        </p:nvSpPr>
        <p:spPr>
          <a:xfrm>
            <a:off x="5354359" y="1839722"/>
            <a:ext cx="3328087" cy="33583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Example-Evaluation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4" name="Picture 83">
            <a:extLst>
              <a:ext uri="{FF2B5EF4-FFF2-40B4-BE49-F238E27FC236}">
                <a16:creationId xmlns:a16="http://schemas.microsoft.com/office/drawing/2014/main" id="{EE6BFF42-4F13-A144-870C-D3682A44F1B3}"/>
              </a:ext>
            </a:extLst>
          </p:cNvPr>
          <p:cNvPicPr/>
          <p:nvPr/>
        </p:nvPicPr>
        <p:blipFill>
          <a:blip r:embed="rId3"/>
          <a:stretch>
            <a:fillRect/>
          </a:stretch>
        </p:blipFill>
        <p:spPr>
          <a:xfrm>
            <a:off x="2215968" y="1846069"/>
            <a:ext cx="3163189" cy="3358391"/>
          </a:xfrm>
          <a:prstGeom prst="rect">
            <a:avLst/>
          </a:prstGeom>
        </p:spPr>
      </p:pic>
      <p:grpSp>
        <p:nvGrpSpPr>
          <p:cNvPr id="13" name="Group 12">
            <a:extLst>
              <a:ext uri="{FF2B5EF4-FFF2-40B4-BE49-F238E27FC236}">
                <a16:creationId xmlns:a16="http://schemas.microsoft.com/office/drawing/2014/main" id="{2A9BB16A-E6B4-1D4E-8929-C97ACF65C706}"/>
              </a:ext>
            </a:extLst>
          </p:cNvPr>
          <p:cNvGrpSpPr/>
          <p:nvPr/>
        </p:nvGrpSpPr>
        <p:grpSpPr>
          <a:xfrm>
            <a:off x="5366253" y="2682603"/>
            <a:ext cx="2893184" cy="1945640"/>
            <a:chOff x="1" y="0"/>
            <a:chExt cx="2893184" cy="1946148"/>
          </a:xfrm>
        </p:grpSpPr>
        <p:sp>
          <p:nvSpPr>
            <p:cNvPr id="14" name="Shape 1517">
              <a:extLst>
                <a:ext uri="{FF2B5EF4-FFF2-40B4-BE49-F238E27FC236}">
                  <a16:creationId xmlns:a16="http://schemas.microsoft.com/office/drawing/2014/main" id="{33B03B84-712C-6447-A81D-7A99B758F5E0}"/>
                </a:ext>
              </a:extLst>
            </p:cNvPr>
            <p:cNvSpPr/>
            <p:nvPr/>
          </p:nvSpPr>
          <p:spPr>
            <a:xfrm>
              <a:off x="1959966" y="727329"/>
              <a:ext cx="0" cy="1218819"/>
            </a:xfrm>
            <a:custGeom>
              <a:avLst/>
              <a:gdLst/>
              <a:ahLst/>
              <a:cxnLst/>
              <a:rect l="0" t="0" r="0" b="0"/>
              <a:pathLst>
                <a:path h="1218819">
                  <a:moveTo>
                    <a:pt x="0" y="0"/>
                  </a:moveTo>
                  <a:lnTo>
                    <a:pt x="0" y="1218819"/>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5" name="Shape 1518">
              <a:extLst>
                <a:ext uri="{FF2B5EF4-FFF2-40B4-BE49-F238E27FC236}">
                  <a16:creationId xmlns:a16="http://schemas.microsoft.com/office/drawing/2014/main" id="{4D9AFE54-749A-7B46-9008-0B3BF0CF6F4F}"/>
                </a:ext>
              </a:extLst>
            </p:cNvPr>
            <p:cNvSpPr/>
            <p:nvPr/>
          </p:nvSpPr>
          <p:spPr>
            <a:xfrm>
              <a:off x="1275055" y="727329"/>
              <a:ext cx="0" cy="1218819"/>
            </a:xfrm>
            <a:custGeom>
              <a:avLst/>
              <a:gdLst/>
              <a:ahLst/>
              <a:cxnLst/>
              <a:rect l="0" t="0" r="0" b="0"/>
              <a:pathLst>
                <a:path h="1218819">
                  <a:moveTo>
                    <a:pt x="0" y="0"/>
                  </a:moveTo>
                  <a:lnTo>
                    <a:pt x="0" y="1218819"/>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Shape 1519">
              <a:extLst>
                <a:ext uri="{FF2B5EF4-FFF2-40B4-BE49-F238E27FC236}">
                  <a16:creationId xmlns:a16="http://schemas.microsoft.com/office/drawing/2014/main" id="{8D75AC9B-4C81-D546-8683-0C867963E8DD}"/>
                </a:ext>
              </a:extLst>
            </p:cNvPr>
            <p:cNvSpPr/>
            <p:nvPr/>
          </p:nvSpPr>
          <p:spPr>
            <a:xfrm>
              <a:off x="583921" y="1135761"/>
              <a:ext cx="2067306" cy="0"/>
            </a:xfrm>
            <a:custGeom>
              <a:avLst/>
              <a:gdLst/>
              <a:ahLst/>
              <a:cxnLst/>
              <a:rect l="0" t="0" r="0" b="0"/>
              <a:pathLst>
                <a:path w="2067306">
                  <a:moveTo>
                    <a:pt x="0" y="0"/>
                  </a:moveTo>
                  <a:lnTo>
                    <a:pt x="2067306"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7" name="Shape 1520">
              <a:extLst>
                <a:ext uri="{FF2B5EF4-FFF2-40B4-BE49-F238E27FC236}">
                  <a16:creationId xmlns:a16="http://schemas.microsoft.com/office/drawing/2014/main" id="{8D4D6D2E-71D0-6345-BD20-EBB6D31E25DA}"/>
                </a:ext>
              </a:extLst>
            </p:cNvPr>
            <p:cNvSpPr/>
            <p:nvPr/>
          </p:nvSpPr>
          <p:spPr>
            <a:xfrm>
              <a:off x="583921" y="1537716"/>
              <a:ext cx="2067306" cy="0"/>
            </a:xfrm>
            <a:custGeom>
              <a:avLst/>
              <a:gdLst/>
              <a:ahLst/>
              <a:cxnLst/>
              <a:rect l="0" t="0" r="0" b="0"/>
              <a:pathLst>
                <a:path w="2067306">
                  <a:moveTo>
                    <a:pt x="0" y="0"/>
                  </a:moveTo>
                  <a:lnTo>
                    <a:pt x="2067306"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8" name="Shape 1521">
              <a:extLst>
                <a:ext uri="{FF2B5EF4-FFF2-40B4-BE49-F238E27FC236}">
                  <a16:creationId xmlns:a16="http://schemas.microsoft.com/office/drawing/2014/main" id="{002DC00E-554F-1244-9A21-26227ABEAE64}"/>
                </a:ext>
              </a:extLst>
            </p:cNvPr>
            <p:cNvSpPr/>
            <p:nvPr/>
          </p:nvSpPr>
          <p:spPr>
            <a:xfrm>
              <a:off x="2644877" y="727329"/>
              <a:ext cx="0" cy="1218819"/>
            </a:xfrm>
            <a:custGeom>
              <a:avLst/>
              <a:gdLst/>
              <a:ahLst/>
              <a:cxnLst/>
              <a:rect l="0" t="0" r="0" b="0"/>
              <a:pathLst>
                <a:path h="1218819">
                  <a:moveTo>
                    <a:pt x="0" y="0"/>
                  </a:moveTo>
                  <a:lnTo>
                    <a:pt x="0" y="1218819"/>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1522">
              <a:extLst>
                <a:ext uri="{FF2B5EF4-FFF2-40B4-BE49-F238E27FC236}">
                  <a16:creationId xmlns:a16="http://schemas.microsoft.com/office/drawing/2014/main" id="{DFC11FE0-B61A-694F-8D82-ABEB47A2DE33}"/>
                </a:ext>
              </a:extLst>
            </p:cNvPr>
            <p:cNvSpPr/>
            <p:nvPr/>
          </p:nvSpPr>
          <p:spPr>
            <a:xfrm>
              <a:off x="590271" y="727329"/>
              <a:ext cx="0" cy="1218819"/>
            </a:xfrm>
            <a:custGeom>
              <a:avLst/>
              <a:gdLst/>
              <a:ahLst/>
              <a:cxnLst/>
              <a:rect l="0" t="0" r="0" b="0"/>
              <a:pathLst>
                <a:path h="1218819">
                  <a:moveTo>
                    <a:pt x="0" y="0"/>
                  </a:moveTo>
                  <a:lnTo>
                    <a:pt x="0" y="1218819"/>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523">
              <a:extLst>
                <a:ext uri="{FF2B5EF4-FFF2-40B4-BE49-F238E27FC236}">
                  <a16:creationId xmlns:a16="http://schemas.microsoft.com/office/drawing/2014/main" id="{7A7178A5-80D0-344A-866E-EC1E24848EF3}"/>
                </a:ext>
              </a:extLst>
            </p:cNvPr>
            <p:cNvSpPr/>
            <p:nvPr/>
          </p:nvSpPr>
          <p:spPr>
            <a:xfrm>
              <a:off x="583921" y="733679"/>
              <a:ext cx="2067306" cy="0"/>
            </a:xfrm>
            <a:custGeom>
              <a:avLst/>
              <a:gdLst/>
              <a:ahLst/>
              <a:cxnLst/>
              <a:rect l="0" t="0" r="0" b="0"/>
              <a:pathLst>
                <a:path w="2067306">
                  <a:moveTo>
                    <a:pt x="0" y="0"/>
                  </a:moveTo>
                  <a:lnTo>
                    <a:pt x="2067306"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1524">
              <a:extLst>
                <a:ext uri="{FF2B5EF4-FFF2-40B4-BE49-F238E27FC236}">
                  <a16:creationId xmlns:a16="http://schemas.microsoft.com/office/drawing/2014/main" id="{1B818ECD-3FC5-2A4B-A732-EB7C6CB1E681}"/>
                </a:ext>
              </a:extLst>
            </p:cNvPr>
            <p:cNvSpPr/>
            <p:nvPr/>
          </p:nvSpPr>
          <p:spPr>
            <a:xfrm>
              <a:off x="583921" y="1939798"/>
              <a:ext cx="2067306" cy="0"/>
            </a:xfrm>
            <a:custGeom>
              <a:avLst/>
              <a:gdLst/>
              <a:ahLst/>
              <a:cxnLst/>
              <a:rect l="0" t="0" r="0" b="0"/>
              <a:pathLst>
                <a:path w="2067306">
                  <a:moveTo>
                    <a:pt x="0" y="0"/>
                  </a:moveTo>
                  <a:lnTo>
                    <a:pt x="2067306" y="0"/>
                  </a:lnTo>
                </a:path>
              </a:pathLst>
            </a:custGeom>
            <a:ln w="12700" cap="flat">
              <a:round/>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Rectangle 21">
              <a:extLst>
                <a:ext uri="{FF2B5EF4-FFF2-40B4-BE49-F238E27FC236}">
                  <a16:creationId xmlns:a16="http://schemas.microsoft.com/office/drawing/2014/main" id="{CD26C517-A381-1A4F-AF4D-3C52E5D75CBF}"/>
                </a:ext>
              </a:extLst>
            </p:cNvPr>
            <p:cNvSpPr/>
            <p:nvPr/>
          </p:nvSpPr>
          <p:spPr>
            <a:xfrm>
              <a:off x="2123034" y="825119"/>
              <a:ext cx="483420"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rPr>
                <a:t>Red</a:t>
              </a:r>
              <a:endParaRPr lang="en-US" sz="1100">
                <a:solidFill>
                  <a:srgbClr val="000000"/>
                </a:solidFill>
                <a:effectLst/>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1FCBBE6A-D5E3-8345-B7E6-746971290035}"/>
                </a:ext>
              </a:extLst>
            </p:cNvPr>
            <p:cNvSpPr/>
            <p:nvPr/>
          </p:nvSpPr>
          <p:spPr>
            <a:xfrm>
              <a:off x="1409167" y="825119"/>
              <a:ext cx="561558"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rPr>
                <a:t>Blue</a:t>
              </a:r>
              <a:endParaRPr lang="en-US" sz="1100" dirty="0">
                <a:solidFill>
                  <a:srgbClr val="000000"/>
                </a:solidFill>
                <a:effectLst/>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a16="http://schemas.microsoft.com/office/drawing/2014/main" id="{1089482C-89A9-1D44-935C-DC051DA2190D}"/>
                </a:ext>
              </a:extLst>
            </p:cNvPr>
            <p:cNvSpPr/>
            <p:nvPr/>
          </p:nvSpPr>
          <p:spPr>
            <a:xfrm>
              <a:off x="2248002" y="1227226"/>
              <a:ext cx="154353"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1</a:t>
              </a:r>
              <a:endParaRPr lang="en-US" sz="1100">
                <a:solidFill>
                  <a:srgbClr val="000000"/>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181FACC1-3DD1-DC42-B243-C82D4621F2AB}"/>
                </a:ext>
              </a:extLst>
            </p:cNvPr>
            <p:cNvSpPr/>
            <p:nvPr/>
          </p:nvSpPr>
          <p:spPr>
            <a:xfrm>
              <a:off x="1563091" y="1227226"/>
              <a:ext cx="154353"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7</a:t>
              </a:r>
              <a:endParaRPr lang="en-US" sz="1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CBBA1BA3-A86F-224B-B5DF-D0DD88627815}"/>
                </a:ext>
              </a:extLst>
            </p:cNvPr>
            <p:cNvSpPr/>
            <p:nvPr/>
          </p:nvSpPr>
          <p:spPr>
            <a:xfrm>
              <a:off x="762102" y="1227226"/>
              <a:ext cx="562307" cy="31009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rPr>
                <a:t>Blue</a:t>
              </a:r>
              <a:endParaRPr lang="en-US" sz="1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2FFBCB38-C242-E04A-8EBB-10B3CFFC9584}"/>
                </a:ext>
              </a:extLst>
            </p:cNvPr>
            <p:cNvSpPr/>
            <p:nvPr/>
          </p:nvSpPr>
          <p:spPr>
            <a:xfrm>
              <a:off x="2248002" y="1629537"/>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5</a:t>
              </a:r>
              <a:endParaRPr lang="en-US" sz="1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1B0CE172-A2A7-6C44-A2D7-97102DEB9650}"/>
                </a:ext>
              </a:extLst>
            </p:cNvPr>
            <p:cNvSpPr/>
            <p:nvPr/>
          </p:nvSpPr>
          <p:spPr>
            <a:xfrm>
              <a:off x="1563091" y="1629537"/>
              <a:ext cx="154147"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0</a:t>
              </a:r>
              <a:endParaRPr lang="en-US" sz="1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7FE5A2EF-6033-3940-BC6C-B593D41B8B55}"/>
                </a:ext>
              </a:extLst>
            </p:cNvPr>
            <p:cNvSpPr/>
            <p:nvPr/>
          </p:nvSpPr>
          <p:spPr>
            <a:xfrm>
              <a:off x="821538" y="1629537"/>
              <a:ext cx="483420"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rPr>
                <a:t>Red</a:t>
              </a:r>
              <a:endParaRPr lang="en-US" sz="1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F0AC7074-4234-844A-900E-27C9A9DE7DB0}"/>
                </a:ext>
              </a:extLst>
            </p:cNvPr>
            <p:cNvSpPr/>
            <p:nvPr/>
          </p:nvSpPr>
          <p:spPr>
            <a:xfrm>
              <a:off x="1372083" y="0"/>
              <a:ext cx="1521102" cy="30967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Classified As</a:t>
              </a:r>
              <a:endParaRPr lang="en-US" sz="1100">
                <a:solidFill>
                  <a:srgbClr val="000000"/>
                </a:solidFill>
                <a:effectLst/>
                <a:latin typeface="Calibri" panose="020F0502020204030204" pitchFamily="34" charset="0"/>
                <a:ea typeface="Calibri" panose="020F0502020204030204" pitchFamily="34" charset="0"/>
              </a:endParaRPr>
            </a:p>
          </p:txBody>
        </p:sp>
        <p:sp>
          <p:nvSpPr>
            <p:cNvPr id="31" name="Shape 1534">
              <a:extLst>
                <a:ext uri="{FF2B5EF4-FFF2-40B4-BE49-F238E27FC236}">
                  <a16:creationId xmlns:a16="http://schemas.microsoft.com/office/drawing/2014/main" id="{480D9288-04A0-1E43-B0D0-45818ABEAA14}"/>
                </a:ext>
              </a:extLst>
            </p:cNvPr>
            <p:cNvSpPr/>
            <p:nvPr/>
          </p:nvSpPr>
          <p:spPr>
            <a:xfrm>
              <a:off x="1287374" y="227838"/>
              <a:ext cx="1350137" cy="504063"/>
            </a:xfrm>
            <a:custGeom>
              <a:avLst/>
              <a:gdLst/>
              <a:ahLst/>
              <a:cxnLst/>
              <a:rect l="0" t="0" r="0" b="0"/>
              <a:pathLst>
                <a:path w="1350137" h="504063">
                  <a:moveTo>
                    <a:pt x="0" y="504063"/>
                  </a:moveTo>
                  <a:cubicBezTo>
                    <a:pt x="0" y="364871"/>
                    <a:pt x="18796" y="251968"/>
                    <a:pt x="41910" y="251968"/>
                  </a:cubicBezTo>
                  <a:cubicBezTo>
                    <a:pt x="41910" y="251968"/>
                    <a:pt x="41910" y="251968"/>
                    <a:pt x="41910" y="251968"/>
                  </a:cubicBezTo>
                  <a:lnTo>
                    <a:pt x="633095" y="251968"/>
                  </a:lnTo>
                  <a:lnTo>
                    <a:pt x="633095" y="251968"/>
                  </a:lnTo>
                  <a:cubicBezTo>
                    <a:pt x="656209" y="251968"/>
                    <a:pt x="675005" y="139192"/>
                    <a:pt x="675005" y="0"/>
                  </a:cubicBezTo>
                  <a:cubicBezTo>
                    <a:pt x="675005" y="0"/>
                    <a:pt x="675005" y="0"/>
                    <a:pt x="675005" y="0"/>
                  </a:cubicBezTo>
                  <a:lnTo>
                    <a:pt x="675005" y="0"/>
                  </a:lnTo>
                  <a:cubicBezTo>
                    <a:pt x="675005" y="139192"/>
                    <a:pt x="693801" y="251968"/>
                    <a:pt x="717042" y="251968"/>
                  </a:cubicBezTo>
                  <a:lnTo>
                    <a:pt x="717042" y="251968"/>
                  </a:lnTo>
                  <a:lnTo>
                    <a:pt x="1308227" y="251968"/>
                  </a:lnTo>
                  <a:lnTo>
                    <a:pt x="1308227" y="251968"/>
                  </a:lnTo>
                  <a:cubicBezTo>
                    <a:pt x="1331341" y="251968"/>
                    <a:pt x="1350137" y="364871"/>
                    <a:pt x="1350137" y="504063"/>
                  </a:cubicBezTo>
                </a:path>
              </a:pathLst>
            </a:custGeom>
            <a:ln w="12700" cap="flat">
              <a:round/>
            </a:ln>
          </p:spPr>
          <p:style>
            <a:lnRef idx="1">
              <a:srgbClr val="4A7EBB"/>
            </a:lnRef>
            <a:fillRef idx="0">
              <a:srgbClr val="000000">
                <a:alpha val="0"/>
              </a:srgbClr>
            </a:fillRef>
            <a:effectRef idx="0">
              <a:scrgbClr r="0" g="0" b="0"/>
            </a:effectRef>
            <a:fontRef idx="none"/>
          </p:style>
          <p:txBody>
            <a:bodyPr/>
            <a:lstStyle/>
            <a:p>
              <a:endParaRPr lang="en-US"/>
            </a:p>
          </p:txBody>
        </p:sp>
        <p:sp>
          <p:nvSpPr>
            <p:cNvPr id="32" name="Shape 1535">
              <a:extLst>
                <a:ext uri="{FF2B5EF4-FFF2-40B4-BE49-F238E27FC236}">
                  <a16:creationId xmlns:a16="http://schemas.microsoft.com/office/drawing/2014/main" id="{3D8E2443-7477-8847-9E86-ABAD7B527BE7}"/>
                </a:ext>
              </a:extLst>
            </p:cNvPr>
            <p:cNvSpPr/>
            <p:nvPr/>
          </p:nvSpPr>
          <p:spPr>
            <a:xfrm>
              <a:off x="196571" y="1224661"/>
              <a:ext cx="360045" cy="659003"/>
            </a:xfrm>
            <a:custGeom>
              <a:avLst/>
              <a:gdLst/>
              <a:ahLst/>
              <a:cxnLst/>
              <a:rect l="0" t="0" r="0" b="0"/>
              <a:pathLst>
                <a:path w="360045" h="659003">
                  <a:moveTo>
                    <a:pt x="360045" y="659003"/>
                  </a:moveTo>
                  <a:cubicBezTo>
                    <a:pt x="260604" y="659003"/>
                    <a:pt x="179959" y="645541"/>
                    <a:pt x="179959" y="629031"/>
                  </a:cubicBezTo>
                  <a:cubicBezTo>
                    <a:pt x="179959" y="629031"/>
                    <a:pt x="179959" y="629031"/>
                    <a:pt x="179959" y="629031"/>
                  </a:cubicBezTo>
                  <a:lnTo>
                    <a:pt x="179959" y="629031"/>
                  </a:lnTo>
                  <a:lnTo>
                    <a:pt x="179959" y="359410"/>
                  </a:lnTo>
                  <a:lnTo>
                    <a:pt x="179959" y="359410"/>
                  </a:lnTo>
                  <a:cubicBezTo>
                    <a:pt x="179959" y="342900"/>
                    <a:pt x="99441" y="329438"/>
                    <a:pt x="0" y="329438"/>
                  </a:cubicBezTo>
                  <a:cubicBezTo>
                    <a:pt x="0" y="329438"/>
                    <a:pt x="0" y="329438"/>
                    <a:pt x="0" y="329438"/>
                  </a:cubicBezTo>
                  <a:lnTo>
                    <a:pt x="0" y="329438"/>
                  </a:lnTo>
                  <a:cubicBezTo>
                    <a:pt x="99441" y="329438"/>
                    <a:pt x="179959" y="315976"/>
                    <a:pt x="179959" y="299466"/>
                  </a:cubicBezTo>
                  <a:lnTo>
                    <a:pt x="179959" y="299466"/>
                  </a:lnTo>
                  <a:lnTo>
                    <a:pt x="179959" y="29972"/>
                  </a:lnTo>
                  <a:lnTo>
                    <a:pt x="179959" y="29972"/>
                  </a:lnTo>
                  <a:cubicBezTo>
                    <a:pt x="179959" y="13335"/>
                    <a:pt x="260604" y="0"/>
                    <a:pt x="360045" y="0"/>
                  </a:cubicBezTo>
                </a:path>
              </a:pathLst>
            </a:custGeom>
            <a:ln w="12700" cap="flat">
              <a:round/>
            </a:ln>
          </p:spPr>
          <p:style>
            <a:lnRef idx="1">
              <a:srgbClr val="4A7EBB"/>
            </a:lnRef>
            <a:fillRef idx="0">
              <a:srgbClr val="000000">
                <a:alpha val="0"/>
              </a:srgbClr>
            </a:fillRef>
            <a:effectRef idx="0">
              <a:scrgbClr r="0" g="0" b="0"/>
            </a:effectRef>
            <a:fontRef idx="none"/>
          </p:style>
          <p:txBody>
            <a:bodyPr/>
            <a:lstStyle/>
            <a:p>
              <a:endParaRPr lang="en-US"/>
            </a:p>
          </p:txBody>
        </p:sp>
        <p:sp>
          <p:nvSpPr>
            <p:cNvPr id="33" name="Rectangle 32">
              <a:extLst>
                <a:ext uri="{FF2B5EF4-FFF2-40B4-BE49-F238E27FC236}">
                  <a16:creationId xmlns:a16="http://schemas.microsoft.com/office/drawing/2014/main" id="{8B56984C-62BF-1249-9601-301737DE20C9}"/>
                </a:ext>
              </a:extLst>
            </p:cNvPr>
            <p:cNvSpPr/>
            <p:nvPr/>
          </p:nvSpPr>
          <p:spPr>
            <a:xfrm rot="-5399999">
              <a:off x="-235859" y="1265068"/>
              <a:ext cx="781812" cy="31009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800">
                  <a:solidFill>
                    <a:srgbClr val="000000"/>
                  </a:solidFill>
                  <a:effectLst/>
                  <a:latin typeface="Calibri" panose="020F0502020204030204" pitchFamily="34" charset="0"/>
                  <a:ea typeface="Calibri" panose="020F0502020204030204" pitchFamily="34" charset="0"/>
                </a:rPr>
                <a:t>Actual</a:t>
              </a:r>
              <a:endParaRPr lang="en-US" sz="1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21788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Example-Evaluation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5622E28-FEC2-FE40-8EC0-3D1483F9609A}"/>
              </a:ext>
            </a:extLst>
          </p:cNvPr>
          <p:cNvPicPr>
            <a:picLocks noChangeAspect="1"/>
          </p:cNvPicPr>
          <p:nvPr/>
        </p:nvPicPr>
        <p:blipFill>
          <a:blip r:embed="rId4"/>
          <a:stretch>
            <a:fillRect/>
          </a:stretch>
        </p:blipFill>
        <p:spPr>
          <a:xfrm>
            <a:off x="786954" y="1095634"/>
            <a:ext cx="10121900" cy="3683000"/>
          </a:xfrm>
          <a:prstGeom prst="rect">
            <a:avLst/>
          </a:prstGeom>
        </p:spPr>
      </p:pic>
      <p:sp>
        <p:nvSpPr>
          <p:cNvPr id="8" name="Rectangle 7">
            <a:extLst>
              <a:ext uri="{FF2B5EF4-FFF2-40B4-BE49-F238E27FC236}">
                <a16:creationId xmlns:a16="http://schemas.microsoft.com/office/drawing/2014/main" id="{F0BF4065-7755-6D40-980D-BD2687ABA067}"/>
              </a:ext>
            </a:extLst>
          </p:cNvPr>
          <p:cNvSpPr/>
          <p:nvPr/>
        </p:nvSpPr>
        <p:spPr>
          <a:xfrm>
            <a:off x="786954" y="5055633"/>
            <a:ext cx="4647426" cy="369332"/>
          </a:xfrm>
          <a:prstGeom prst="rect">
            <a:avLst/>
          </a:prstGeom>
        </p:spPr>
        <p:txBody>
          <a:bodyPr wrap="none">
            <a:spAutoFit/>
          </a:bodyPr>
          <a:lstStyle/>
          <a:p>
            <a:r>
              <a:rPr lang="en-US" dirty="0">
                <a:solidFill>
                  <a:schemeClr val="bg1"/>
                </a:solidFill>
                <a:latin typeface="Menlo" panose="020B0609030804020204" pitchFamily="49" charset="0"/>
              </a:rPr>
              <a:t>Accuracy = (TP+TN)/(TP+FP+FN+TN)</a:t>
            </a:r>
            <a:endParaRPr lang="en-US" dirty="0">
              <a:solidFill>
                <a:schemeClr val="bg1"/>
              </a:solidFill>
            </a:endParaRPr>
          </a:p>
        </p:txBody>
      </p:sp>
      <p:sp>
        <p:nvSpPr>
          <p:cNvPr id="9" name="Rectangle 8">
            <a:extLst>
              <a:ext uri="{FF2B5EF4-FFF2-40B4-BE49-F238E27FC236}">
                <a16:creationId xmlns:a16="http://schemas.microsoft.com/office/drawing/2014/main" id="{A5AB1878-29A8-DF4C-88C7-3CC52E64B509}"/>
              </a:ext>
            </a:extLst>
          </p:cNvPr>
          <p:cNvSpPr/>
          <p:nvPr/>
        </p:nvSpPr>
        <p:spPr>
          <a:xfrm>
            <a:off x="786954" y="5448268"/>
            <a:ext cx="3531736" cy="369332"/>
          </a:xfrm>
          <a:prstGeom prst="rect">
            <a:avLst/>
          </a:prstGeom>
        </p:spPr>
        <p:txBody>
          <a:bodyPr wrap="none">
            <a:spAutoFit/>
          </a:bodyPr>
          <a:lstStyle/>
          <a:p>
            <a:r>
              <a:rPr lang="en-US" dirty="0">
                <a:solidFill>
                  <a:schemeClr val="bg1"/>
                </a:solidFill>
                <a:latin typeface="Menlo" panose="020B0609030804020204" pitchFamily="49" charset="0"/>
              </a:rPr>
              <a:t>Precision = (TP)/(TP+FP)</a:t>
            </a:r>
            <a:endParaRPr lang="en-US" dirty="0">
              <a:solidFill>
                <a:schemeClr val="bg1"/>
              </a:solidFill>
            </a:endParaRPr>
          </a:p>
        </p:txBody>
      </p:sp>
      <p:sp>
        <p:nvSpPr>
          <p:cNvPr id="10" name="Rectangle 9">
            <a:extLst>
              <a:ext uri="{FF2B5EF4-FFF2-40B4-BE49-F238E27FC236}">
                <a16:creationId xmlns:a16="http://schemas.microsoft.com/office/drawing/2014/main" id="{C97CCA8E-F219-CD46-B5E6-CD21F7C8770F}"/>
              </a:ext>
            </a:extLst>
          </p:cNvPr>
          <p:cNvSpPr/>
          <p:nvPr/>
        </p:nvSpPr>
        <p:spPr>
          <a:xfrm>
            <a:off x="830497" y="5854699"/>
            <a:ext cx="3113353" cy="369332"/>
          </a:xfrm>
          <a:prstGeom prst="rect">
            <a:avLst/>
          </a:prstGeom>
        </p:spPr>
        <p:txBody>
          <a:bodyPr wrap="none">
            <a:spAutoFit/>
          </a:bodyPr>
          <a:lstStyle/>
          <a:p>
            <a:r>
              <a:rPr lang="en-US" dirty="0">
                <a:solidFill>
                  <a:schemeClr val="bg1"/>
                </a:solidFill>
                <a:latin typeface="Menlo" panose="020B0609030804020204" pitchFamily="49" charset="0"/>
              </a:rPr>
              <a:t>Recall = (TP)/(TP+FN)</a:t>
            </a:r>
            <a:endParaRPr lang="en-US" dirty="0">
              <a:solidFill>
                <a:schemeClr val="bg1"/>
              </a:solidFill>
            </a:endParaRPr>
          </a:p>
        </p:txBody>
      </p:sp>
      <p:sp>
        <p:nvSpPr>
          <p:cNvPr id="11" name="TextBox 10">
            <a:extLst>
              <a:ext uri="{FF2B5EF4-FFF2-40B4-BE49-F238E27FC236}">
                <a16:creationId xmlns:a16="http://schemas.microsoft.com/office/drawing/2014/main" id="{9B85CD10-310B-314C-AE51-709492B6D7FE}"/>
              </a:ext>
            </a:extLst>
          </p:cNvPr>
          <p:cNvSpPr txBox="1"/>
          <p:nvPr/>
        </p:nvSpPr>
        <p:spPr>
          <a:xfrm>
            <a:off x="7610764" y="5055633"/>
            <a:ext cx="2364878" cy="1200329"/>
          </a:xfrm>
          <a:prstGeom prst="rect">
            <a:avLst/>
          </a:prstGeom>
          <a:noFill/>
        </p:spPr>
        <p:txBody>
          <a:bodyPr wrap="none" rtlCol="0">
            <a:spAutoFit/>
          </a:bodyPr>
          <a:lstStyle/>
          <a:p>
            <a:r>
              <a:rPr lang="en-US" altLang="zh-CN" dirty="0">
                <a:solidFill>
                  <a:schemeClr val="bg1"/>
                </a:solidFill>
                <a:latin typeface="Arial" panose="020B0604020202020204" pitchFamily="34" charset="0"/>
                <a:cs typeface="Arial" panose="020B0604020202020204" pitchFamily="34" charset="0"/>
              </a:rPr>
              <a:t>Validation</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Methods:</a:t>
            </a: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Train-Test</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Sampling</a:t>
            </a:r>
          </a:p>
          <a:p>
            <a:r>
              <a:rPr lang="en-US" altLang="zh-CN" dirty="0">
                <a:solidFill>
                  <a:schemeClr val="bg1"/>
                </a:solidFill>
                <a:latin typeface="Arial" panose="020B0604020202020204" pitchFamily="34" charset="0"/>
                <a:cs typeface="Arial" panose="020B0604020202020204" pitchFamily="34" charset="0"/>
              </a:rPr>
              <a:t>-</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Cross-Validation</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4870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Classification Models</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48B89BC-F049-7A49-B0B0-BAFED7E996A1}"/>
              </a:ext>
            </a:extLst>
          </p:cNvPr>
          <p:cNvPicPr>
            <a:picLocks noChangeAspect="1"/>
          </p:cNvPicPr>
          <p:nvPr/>
        </p:nvPicPr>
        <p:blipFill>
          <a:blip r:embed="rId4"/>
          <a:stretch>
            <a:fillRect/>
          </a:stretch>
        </p:blipFill>
        <p:spPr>
          <a:xfrm>
            <a:off x="1454150" y="847892"/>
            <a:ext cx="9283700" cy="5499100"/>
          </a:xfrm>
          <a:prstGeom prst="rect">
            <a:avLst/>
          </a:prstGeom>
        </p:spPr>
      </p:pic>
    </p:spTree>
    <p:extLst>
      <p:ext uri="{BB962C8B-B14F-4D97-AF65-F5344CB8AC3E}">
        <p14:creationId xmlns:p14="http://schemas.microsoft.com/office/powerpoint/2010/main" val="3470709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Problem types</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29900E8-C6CC-D645-99ED-1B99266ECFE1}"/>
              </a:ext>
            </a:extLst>
          </p:cNvPr>
          <p:cNvPicPr>
            <a:picLocks noChangeAspect="1"/>
          </p:cNvPicPr>
          <p:nvPr/>
        </p:nvPicPr>
        <p:blipFill>
          <a:blip r:embed="rId4"/>
          <a:stretch>
            <a:fillRect/>
          </a:stretch>
        </p:blipFill>
        <p:spPr>
          <a:xfrm>
            <a:off x="2243555" y="921418"/>
            <a:ext cx="8089900" cy="5448300"/>
          </a:xfrm>
          <a:prstGeom prst="rect">
            <a:avLst/>
          </a:prstGeom>
        </p:spPr>
      </p:pic>
    </p:spTree>
    <p:extLst>
      <p:ext uri="{BB962C8B-B14F-4D97-AF65-F5344CB8AC3E}">
        <p14:creationId xmlns:p14="http://schemas.microsoft.com/office/powerpoint/2010/main" val="2353770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04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Deep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0C18AD2-2CD6-0B41-814A-313FC619C8F8}"/>
              </a:ext>
            </a:extLst>
          </p:cNvPr>
          <p:cNvPicPr>
            <a:picLocks noChangeAspect="1"/>
          </p:cNvPicPr>
          <p:nvPr/>
        </p:nvPicPr>
        <p:blipFill>
          <a:blip r:embed="rId4"/>
          <a:stretch>
            <a:fillRect/>
          </a:stretch>
        </p:blipFill>
        <p:spPr>
          <a:xfrm>
            <a:off x="1655679" y="1004331"/>
            <a:ext cx="9169400" cy="5219700"/>
          </a:xfrm>
          <a:prstGeom prst="rect">
            <a:avLst/>
          </a:prstGeom>
        </p:spPr>
      </p:pic>
    </p:spTree>
    <p:extLst>
      <p:ext uri="{BB962C8B-B14F-4D97-AF65-F5344CB8AC3E}">
        <p14:creationId xmlns:p14="http://schemas.microsoft.com/office/powerpoint/2010/main" val="365217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04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Deep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8217FF-1785-894B-8D32-CC0E46F3E4B5}"/>
              </a:ext>
            </a:extLst>
          </p:cNvPr>
          <p:cNvPicPr>
            <a:picLocks noChangeAspect="1"/>
          </p:cNvPicPr>
          <p:nvPr/>
        </p:nvPicPr>
        <p:blipFill>
          <a:blip r:embed="rId4"/>
          <a:stretch>
            <a:fillRect/>
          </a:stretch>
        </p:blipFill>
        <p:spPr>
          <a:xfrm>
            <a:off x="1510798" y="898730"/>
            <a:ext cx="9170403" cy="5504744"/>
          </a:xfrm>
          <a:prstGeom prst="rect">
            <a:avLst/>
          </a:prstGeom>
        </p:spPr>
      </p:pic>
    </p:spTree>
    <p:extLst>
      <p:ext uri="{BB962C8B-B14F-4D97-AF65-F5344CB8AC3E}">
        <p14:creationId xmlns:p14="http://schemas.microsoft.com/office/powerpoint/2010/main" val="3361156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04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Deep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9B5646C-307E-054D-ADAD-1B7D70A742E6}"/>
              </a:ext>
            </a:extLst>
          </p:cNvPr>
          <p:cNvPicPr>
            <a:picLocks noChangeAspect="1"/>
          </p:cNvPicPr>
          <p:nvPr/>
        </p:nvPicPr>
        <p:blipFill>
          <a:blip r:embed="rId4"/>
          <a:stretch>
            <a:fillRect/>
          </a:stretch>
        </p:blipFill>
        <p:spPr>
          <a:xfrm>
            <a:off x="1416050" y="1130300"/>
            <a:ext cx="9359900" cy="4597400"/>
          </a:xfrm>
          <a:prstGeom prst="rect">
            <a:avLst/>
          </a:prstGeom>
        </p:spPr>
      </p:pic>
    </p:spTree>
    <p:extLst>
      <p:ext uri="{BB962C8B-B14F-4D97-AF65-F5344CB8AC3E}">
        <p14:creationId xmlns:p14="http://schemas.microsoft.com/office/powerpoint/2010/main" val="1777279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04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Deep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E19105E-C3BF-BF41-A974-DB8B5C993FA7}"/>
              </a:ext>
            </a:extLst>
          </p:cNvPr>
          <p:cNvPicPr>
            <a:picLocks noChangeAspect="1"/>
          </p:cNvPicPr>
          <p:nvPr/>
        </p:nvPicPr>
        <p:blipFill>
          <a:blip r:embed="rId4"/>
          <a:stretch>
            <a:fillRect/>
          </a:stretch>
        </p:blipFill>
        <p:spPr>
          <a:xfrm>
            <a:off x="2201779" y="1087823"/>
            <a:ext cx="8071184" cy="5136208"/>
          </a:xfrm>
          <a:prstGeom prst="rect">
            <a:avLst/>
          </a:prstGeom>
        </p:spPr>
      </p:pic>
    </p:spTree>
    <p:extLst>
      <p:ext uri="{BB962C8B-B14F-4D97-AF65-F5344CB8AC3E}">
        <p14:creationId xmlns:p14="http://schemas.microsoft.com/office/powerpoint/2010/main" val="1868950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6870657"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05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Machine Learning Development Lifecycle</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789072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1910E72-BD6D-1E4A-91E7-2932B7018A1E}"/>
              </a:ext>
            </a:extLst>
          </p:cNvPr>
          <p:cNvPicPr>
            <a:picLocks noChangeAspect="1"/>
          </p:cNvPicPr>
          <p:nvPr/>
        </p:nvPicPr>
        <p:blipFill rotWithShape="1">
          <a:blip r:embed="rId3">
            <a:duotone>
              <a:schemeClr val="accent4">
                <a:shade val="45000"/>
                <a:satMod val="135000"/>
              </a:schemeClr>
              <a:prstClr val="white"/>
            </a:duotone>
          </a:blip>
          <a:srcRect t="11324"/>
          <a:stretch/>
        </p:blipFill>
        <p:spPr>
          <a:xfrm>
            <a:off x="1403350" y="985040"/>
            <a:ext cx="9385300" cy="5338119"/>
          </a:xfrm>
          <a:prstGeom prst="rect">
            <a:avLst/>
          </a:prstGeom>
        </p:spPr>
      </p:pic>
    </p:spTree>
    <p:extLst>
      <p:ext uri="{BB962C8B-B14F-4D97-AF65-F5344CB8AC3E}">
        <p14:creationId xmlns:p14="http://schemas.microsoft.com/office/powerpoint/2010/main" val="1920027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a:cxnSpLocks/>
          </p:cNvCxnSpPr>
          <p:nvPr/>
        </p:nvCxnSpPr>
        <p:spPr>
          <a:xfrm>
            <a:off x="3382607" y="5445972"/>
            <a:ext cx="581405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4607" y="172304"/>
            <a:ext cx="4293911"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What</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is</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Machine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502396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BC15E18-E53D-D047-A5C2-FCE170CFB707}"/>
              </a:ext>
            </a:extLst>
          </p:cNvPr>
          <p:cNvSpPr/>
          <p:nvPr/>
        </p:nvSpPr>
        <p:spPr>
          <a:xfrm>
            <a:off x="1546678" y="2992245"/>
            <a:ext cx="6096000" cy="873509"/>
          </a:xfrm>
          <a:prstGeom prst="rect">
            <a:avLst/>
          </a:prstGeom>
        </p:spPr>
        <p:txBody>
          <a:bodyPr>
            <a:spAutoFit/>
          </a:bodyPr>
          <a:lstStyle/>
          <a:p>
            <a:pPr marL="342900" marR="0" lvl="0" indent="-342900" fontAlgn="base">
              <a:lnSpc>
                <a:spcPct val="94000"/>
              </a:lnSpc>
              <a:spcBef>
                <a:spcPts val="0"/>
              </a:spcBef>
              <a:spcAft>
                <a:spcPts val="735"/>
              </a:spcAft>
              <a:buClr>
                <a:srgbClr val="000000"/>
              </a:buClr>
              <a:buSzPts val="3000"/>
              <a:buFont typeface="Arial" panose="020B0604020202020204" pitchFamily="34" charset="0"/>
              <a:buChar char="•"/>
            </a:pP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“Machine Learning is concerned with computer programs that </a:t>
            </a:r>
            <a:r>
              <a:rPr lang="en-US" dirty="0">
                <a:solidFill>
                  <a:srgbClr val="E0B07E"/>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automatically improve </a:t>
            </a: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their performance through experience. “</a:t>
            </a:r>
            <a:endParaRPr lang="en-US" sz="800" u="none" strike="noStrike" dirty="0">
              <a:solidFill>
                <a:schemeClr val="bg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38DD44-455B-8C40-AA08-1FAE577C4C67}"/>
              </a:ext>
            </a:extLst>
          </p:cNvPr>
          <p:cNvPicPr/>
          <p:nvPr/>
        </p:nvPicPr>
        <p:blipFill>
          <a:blip r:embed="rId3"/>
          <a:stretch>
            <a:fillRect/>
          </a:stretch>
        </p:blipFill>
        <p:spPr>
          <a:xfrm>
            <a:off x="8353702" y="2171700"/>
            <a:ext cx="1685925" cy="2514600"/>
          </a:xfrm>
          <a:prstGeom prst="rect">
            <a:avLst/>
          </a:prstGeom>
        </p:spPr>
      </p:pic>
      <p:sp>
        <p:nvSpPr>
          <p:cNvPr id="6" name="Rectangle 5">
            <a:extLst>
              <a:ext uri="{FF2B5EF4-FFF2-40B4-BE49-F238E27FC236}">
                <a16:creationId xmlns:a16="http://schemas.microsoft.com/office/drawing/2014/main" id="{F3757B1D-AA18-274F-BFCD-D7668E884589}"/>
              </a:ext>
            </a:extLst>
          </p:cNvPr>
          <p:cNvSpPr/>
          <p:nvPr/>
        </p:nvSpPr>
        <p:spPr>
          <a:xfrm>
            <a:off x="8353702" y="4714099"/>
            <a:ext cx="1580882" cy="369332"/>
          </a:xfrm>
          <a:prstGeom prst="rect">
            <a:avLst/>
          </a:prstGeom>
        </p:spPr>
        <p:txBody>
          <a:bodyPr wrap="none">
            <a:spAutoFit/>
          </a:bodyPr>
          <a:lstStyle/>
          <a:p>
            <a:r>
              <a:rPr lang="en-US" b="1" dirty="0">
                <a:solidFill>
                  <a:schemeClr val="accent2">
                    <a:lumMod val="60000"/>
                    <a:lumOff val="40000"/>
                  </a:schemeClr>
                </a:solidFill>
                <a:latin typeface="Calibri" panose="020F0502020204030204" pitchFamily="34" charset="0"/>
                <a:ea typeface="Calibri" panose="020F0502020204030204" pitchFamily="34" charset="0"/>
              </a:rPr>
              <a:t>Herbert Simon</a:t>
            </a:r>
            <a:endParaRPr lang="en-US" dirty="0"/>
          </a:p>
        </p:txBody>
      </p:sp>
    </p:spTree>
    <p:extLst>
      <p:ext uri="{BB962C8B-B14F-4D97-AF65-F5344CB8AC3E}">
        <p14:creationId xmlns:p14="http://schemas.microsoft.com/office/powerpoint/2010/main" val="343687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descr="A flat screen television&#10;&#10;Description automatically generated">
            <a:extLst>
              <a:ext uri="{FF2B5EF4-FFF2-40B4-BE49-F238E27FC236}">
                <a16:creationId xmlns:a16="http://schemas.microsoft.com/office/drawing/2014/main" id="{7402047E-526A-D94C-A547-ECB1350ED895}"/>
              </a:ext>
            </a:extLst>
          </p:cNvPr>
          <p:cNvPicPr>
            <a:picLocks noChangeAspect="1"/>
          </p:cNvPicPr>
          <p:nvPr/>
        </p:nvPicPr>
        <p:blipFill rotWithShape="1">
          <a:blip r:embed="rId4">
            <a:extLst>
              <a:ext uri="{28A0092B-C50C-407E-A947-70E740481C1C}">
                <a14:useLocalDpi xmlns:a14="http://schemas.microsoft.com/office/drawing/2010/main" val="0"/>
              </a:ext>
            </a:extLst>
          </a:blip>
          <a:srcRect l="28224" t="20166" r="8026" b="9939"/>
          <a:stretch/>
        </p:blipFill>
        <p:spPr>
          <a:xfrm>
            <a:off x="664397" y="1095634"/>
            <a:ext cx="10863205" cy="4775775"/>
          </a:xfrm>
          <a:prstGeom prst="rect">
            <a:avLst/>
          </a:prstGeom>
          <a:effectLst>
            <a:outerShdw blurRad="431800" dist="279400" dir="3300000" algn="ctr" rotWithShape="0">
              <a:srgbClr val="000000">
                <a:alpha val="53000"/>
              </a:srgbClr>
            </a:outerShdw>
          </a:effectLst>
        </p:spPr>
      </p:pic>
      <p:sp>
        <p:nvSpPr>
          <p:cNvPr id="5" name="文本框 4"/>
          <p:cNvSpPr txBox="1"/>
          <p:nvPr/>
        </p:nvSpPr>
        <p:spPr>
          <a:xfrm>
            <a:off x="654607" y="172304"/>
            <a:ext cx="5023382"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05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Ecosystem</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13" name="直接连接符 36">
            <a:extLst>
              <a:ext uri="{FF2B5EF4-FFF2-40B4-BE49-F238E27FC236}">
                <a16:creationId xmlns:a16="http://schemas.microsoft.com/office/drawing/2014/main" id="{258E2CAC-ACBB-DA42-B255-E70E0AC4C2BA}"/>
              </a:ext>
            </a:extLst>
          </p:cNvPr>
          <p:cNvCxnSpPr>
            <a:cxnSpLocks/>
          </p:cNvCxnSpPr>
          <p:nvPr/>
        </p:nvCxnSpPr>
        <p:spPr>
          <a:xfrm>
            <a:off x="314158" y="633969"/>
            <a:ext cx="329434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12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1D84F2-1F35-1A44-91F2-AEDA7060AD6C}"/>
              </a:ext>
            </a:extLst>
          </p:cNvPr>
          <p:cNvPicPr>
            <a:picLocks noChangeAspect="1"/>
          </p:cNvPicPr>
          <p:nvPr/>
        </p:nvPicPr>
        <p:blipFill rotWithShape="1">
          <a:blip r:embed="rId3"/>
          <a:srcRect l="1576" t="1541" r="1424" b="-1541"/>
          <a:stretch/>
        </p:blipFill>
        <p:spPr>
          <a:xfrm>
            <a:off x="1695399" y="1656746"/>
            <a:ext cx="8617094" cy="4108085"/>
          </a:xfrm>
          <a:prstGeom prst="rect">
            <a:avLst/>
          </a:prstGeom>
          <a:effectLst>
            <a:outerShdw sx="1000" sy="1000" algn="ctr" rotWithShape="0">
              <a:srgbClr val="000000"/>
            </a:outerShdw>
          </a:effectLst>
        </p:spPr>
      </p:pic>
      <p:sp>
        <p:nvSpPr>
          <p:cNvPr id="3" name="Rectangle 2">
            <a:extLst>
              <a:ext uri="{FF2B5EF4-FFF2-40B4-BE49-F238E27FC236}">
                <a16:creationId xmlns:a16="http://schemas.microsoft.com/office/drawing/2014/main" id="{9990A04A-6CC1-9F4E-8BA0-B21C8A8AD354}"/>
              </a:ext>
            </a:extLst>
          </p:cNvPr>
          <p:cNvSpPr/>
          <p:nvPr/>
        </p:nvSpPr>
        <p:spPr>
          <a:xfrm>
            <a:off x="-63747880" y="-48741648"/>
            <a:ext cx="201432" cy="108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接连接符 36"/>
          <p:cNvCxnSpPr>
            <a:cxnSpLocks/>
          </p:cNvCxnSpPr>
          <p:nvPr/>
        </p:nvCxnSpPr>
        <p:spPr>
          <a:xfrm>
            <a:off x="314158" y="633969"/>
            <a:ext cx="521578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3AE0806F-6062-5A4C-B300-2007C7410DAF}"/>
              </a:ext>
            </a:extLst>
          </p:cNvPr>
          <p:cNvSpPr>
            <a:spLocks noChangeArrowheads="1"/>
          </p:cNvSpPr>
          <p:nvPr/>
        </p:nvSpPr>
        <p:spPr bwMode="auto">
          <a:xfrm>
            <a:off x="-63118938" y="-53903887"/>
            <a:ext cx="2256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13" name="Picture 1413">
            <a:extLst>
              <a:ext uri="{FF2B5EF4-FFF2-40B4-BE49-F238E27FC236}">
                <a16:creationId xmlns:a16="http://schemas.microsoft.com/office/drawing/2014/main" id="{2184CFC9-7A9F-9E40-BB13-B4C95907A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9788" y="-1001863"/>
            <a:ext cx="1488696" cy="1580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A6A8FDC-35D4-B342-A9B7-136B8A1C5FAB}"/>
              </a:ext>
            </a:extLst>
          </p:cNvPr>
          <p:cNvSpPr>
            <a:spLocks noChangeArrowheads="1"/>
          </p:cNvSpPr>
          <p:nvPr/>
        </p:nvSpPr>
        <p:spPr bwMode="auto">
          <a:xfrm>
            <a:off x="-63118938" y="49199635"/>
            <a:ext cx="225634" cy="1178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1pPr>
            <a:lvl2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2pPr>
            <a:lvl3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3pPr>
            <a:lvl4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4pPr>
            <a:lvl5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5pPr>
            <a:lvl6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6pPr>
            <a:lvl7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7pPr>
            <a:lvl8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8pPr>
            <a:lvl9pPr eaLnBrk="0" fontAlgn="base" hangingPunct="0">
              <a:spcBef>
                <a:spcPct val="0"/>
              </a:spcBef>
              <a:spcAft>
                <a:spcPct val="0"/>
              </a:spcAft>
              <a:tabLst>
                <a:tab pos="2251075" algn="ctr"/>
                <a:tab pos="6643688"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2 Errors	0 Errors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51075" algn="ctr"/>
                <a:tab pos="6643688" algn="ctr"/>
              </a:tabLst>
            </a:pPr>
            <a:r>
              <a:rPr kumimoji="0" lang="en-US" altLang="en-US" sz="1100" b="0" i="0" u="none" strike="noStrike" cap="none" normalizeH="0" baseline="0">
                <a:ln>
                  <a:noFill/>
                </a:ln>
                <a:solidFill>
                  <a:srgbClr val="000000"/>
                </a:solidFill>
                <a:effectLst/>
                <a:latin typeface="Arial" panose="020B0604020202020204" pitchFamily="34" charset="0"/>
                <a:ea typeface="Calibri" panose="020F0502020204030204" pitchFamily="34" charset="0"/>
              </a:rPr>
              <a:t>	</a:t>
            </a:r>
            <a:r>
              <a:rPr kumimoji="0" lang="en-US" altLang="en-US" sz="1800" b="0" i="0" u="none" strike="noStrike" cap="none" normalizeH="0" baseline="0">
                <a:ln>
                  <a:noFill/>
                </a:ln>
                <a:solidFill>
                  <a:srgbClr val="000000"/>
                </a:solidFill>
                <a:effectLst/>
                <a:latin typeface="Arial" panose="020B0604020202020204" pitchFamily="34" charset="0"/>
                <a:ea typeface="Calibri" panose="020F0502020204030204" pitchFamily="34" charset="0"/>
              </a:rPr>
              <a:t>Simple model	Complicated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3" name="直接连接符 36">
            <a:extLst>
              <a:ext uri="{FF2B5EF4-FFF2-40B4-BE49-F238E27FC236}">
                <a16:creationId xmlns:a16="http://schemas.microsoft.com/office/drawing/2014/main" id="{258E2CAC-ACBB-DA42-B255-E70E0AC4C2BA}"/>
              </a:ext>
            </a:extLst>
          </p:cNvPr>
          <p:cNvCxnSpPr>
            <a:cxnSpLocks/>
          </p:cNvCxnSpPr>
          <p:nvPr/>
        </p:nvCxnSpPr>
        <p:spPr>
          <a:xfrm>
            <a:off x="314158" y="633969"/>
            <a:ext cx="329434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4607" y="172304"/>
            <a:ext cx="2057908" cy="461665"/>
          </a:xfrm>
          <a:prstGeom prst="rect">
            <a:avLst/>
          </a:prstGeom>
          <a:noFill/>
        </p:spPr>
        <p:txBody>
          <a:bodyPr wrap="square" rtlCol="0">
            <a:spAutoFit/>
          </a:bodyPr>
          <a:lstStyle/>
          <a:p>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05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Ecosystem</a:t>
            </a:r>
            <a:endParaRPr lang="zh-CN" altLang="en-US" sz="2400" dirty="0">
              <a:solidFill>
                <a:srgbClr val="E0B07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8884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2315659"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05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err="1">
                <a:solidFill>
                  <a:srgbClr val="E0B07E"/>
                </a:solidFill>
                <a:latin typeface="Segoe UI" panose="020B0502040204020203" pitchFamily="34" charset="0"/>
                <a:ea typeface="Segoe UI Symbol" panose="020B0502040204020203" pitchFamily="34" charset="0"/>
                <a:cs typeface="Segoe UI" panose="020B0502040204020203" pitchFamily="34" charset="0"/>
              </a:rPr>
              <a:t>MLOps</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297522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884E9C0-3A75-534E-9FDE-FDD58B730DEA}"/>
              </a:ext>
            </a:extLst>
          </p:cNvPr>
          <p:cNvPicPr>
            <a:picLocks noChangeAspect="1"/>
          </p:cNvPicPr>
          <p:nvPr/>
        </p:nvPicPr>
        <p:blipFill rotWithShape="1">
          <a:blip r:embed="rId3"/>
          <a:srcRect r="31079"/>
          <a:stretch/>
        </p:blipFill>
        <p:spPr>
          <a:xfrm>
            <a:off x="2468829" y="1524000"/>
            <a:ext cx="6564707" cy="3810000"/>
          </a:xfrm>
          <a:prstGeom prst="rect">
            <a:avLst/>
          </a:prstGeom>
          <a:effectLst>
            <a:outerShdw blurRad="457200" dist="977900" dir="2880000" sx="79000" sy="79000" algn="ctr" rotWithShape="0">
              <a:srgbClr val="000000">
                <a:alpha val="74000"/>
              </a:srgbClr>
            </a:outerShdw>
          </a:effectLst>
        </p:spPr>
      </p:pic>
    </p:spTree>
    <p:extLst>
      <p:ext uri="{BB962C8B-B14F-4D97-AF65-F5344CB8AC3E}">
        <p14:creationId xmlns:p14="http://schemas.microsoft.com/office/powerpoint/2010/main" val="2103981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9130" y="172304"/>
            <a:ext cx="3978762"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06</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Machine</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Learning</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in</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AWX</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47877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D252A8F-A577-1449-AD15-6E7616CDDE79}"/>
              </a:ext>
            </a:extLst>
          </p:cNvPr>
          <p:cNvPicPr>
            <a:picLocks noChangeAspect="1"/>
          </p:cNvPicPr>
          <p:nvPr/>
        </p:nvPicPr>
        <p:blipFill>
          <a:blip r:embed="rId3"/>
          <a:stretch>
            <a:fillRect/>
          </a:stretch>
        </p:blipFill>
        <p:spPr>
          <a:xfrm>
            <a:off x="3197459" y="1028767"/>
            <a:ext cx="5480135" cy="5058587"/>
          </a:xfrm>
          <a:prstGeom prst="rect">
            <a:avLst/>
          </a:prstGeom>
        </p:spPr>
      </p:pic>
    </p:spTree>
    <p:extLst>
      <p:ext uri="{BB962C8B-B14F-4D97-AF65-F5344CB8AC3E}">
        <p14:creationId xmlns:p14="http://schemas.microsoft.com/office/powerpoint/2010/main" val="3771826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9130" y="172304"/>
            <a:ext cx="3978762"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06</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Machine</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Learning</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in</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AWX</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47877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BCE0269-A9F6-6F4B-8811-5F345CF2221D}"/>
              </a:ext>
            </a:extLst>
          </p:cNvPr>
          <p:cNvSpPr txBox="1"/>
          <p:nvPr/>
        </p:nvSpPr>
        <p:spPr>
          <a:xfrm>
            <a:off x="3419186" y="2184741"/>
            <a:ext cx="2592376" cy="2308324"/>
          </a:xfrm>
          <a:prstGeom prst="rect">
            <a:avLst/>
          </a:prstGeom>
          <a:noFill/>
        </p:spPr>
        <p:txBody>
          <a:bodyPr wrap="none" rtlCol="0">
            <a:spAutoFit/>
          </a:bodyPr>
          <a:lstStyle/>
          <a:p>
            <a:r>
              <a:rPr lang="en-US" altLang="zh-CN" dirty="0">
                <a:solidFill>
                  <a:schemeClr val="bg1"/>
                </a:solidFill>
              </a:rPr>
              <a:t>Risk</a:t>
            </a:r>
            <a:r>
              <a:rPr lang="zh-CN" altLang="en-US" dirty="0">
                <a:solidFill>
                  <a:schemeClr val="bg1"/>
                </a:solidFill>
              </a:rPr>
              <a:t> </a:t>
            </a:r>
            <a:r>
              <a:rPr lang="en-US" altLang="zh-CN" dirty="0">
                <a:solidFill>
                  <a:schemeClr val="bg1"/>
                </a:solidFill>
              </a:rPr>
              <a:t>Modeling</a:t>
            </a:r>
          </a:p>
          <a:p>
            <a:endParaRPr lang="en-US" altLang="zh-CN" dirty="0">
              <a:solidFill>
                <a:schemeClr val="bg1"/>
              </a:solidFill>
            </a:endParaRPr>
          </a:p>
          <a:p>
            <a:r>
              <a:rPr lang="en-US" altLang="zh-CN" dirty="0">
                <a:solidFill>
                  <a:schemeClr val="bg1"/>
                </a:solidFill>
              </a:rPr>
              <a:t>Fraud</a:t>
            </a:r>
            <a:r>
              <a:rPr lang="zh-CN" altLang="en-US" dirty="0">
                <a:solidFill>
                  <a:schemeClr val="bg1"/>
                </a:solidFill>
              </a:rPr>
              <a:t> </a:t>
            </a:r>
            <a:r>
              <a:rPr lang="en-US" altLang="zh-CN" dirty="0">
                <a:solidFill>
                  <a:schemeClr val="bg1"/>
                </a:solidFill>
              </a:rPr>
              <a:t>Detection</a:t>
            </a:r>
          </a:p>
          <a:p>
            <a:endParaRPr lang="en-US" altLang="zh-CN" dirty="0">
              <a:solidFill>
                <a:schemeClr val="bg1"/>
              </a:solidFill>
            </a:endParaRPr>
          </a:p>
          <a:p>
            <a:r>
              <a:rPr lang="en-US" altLang="zh-CN" dirty="0">
                <a:solidFill>
                  <a:schemeClr val="bg1"/>
                </a:solidFill>
              </a:rPr>
              <a:t>Predictive</a:t>
            </a:r>
            <a:r>
              <a:rPr lang="zh-CN" altLang="en-US" dirty="0">
                <a:solidFill>
                  <a:schemeClr val="bg1"/>
                </a:solidFill>
              </a:rPr>
              <a:t> </a:t>
            </a:r>
            <a:r>
              <a:rPr lang="en-US" altLang="zh-CN" dirty="0">
                <a:solidFill>
                  <a:schemeClr val="bg1"/>
                </a:solidFill>
              </a:rPr>
              <a:t>Analytics</a:t>
            </a:r>
          </a:p>
          <a:p>
            <a:endParaRPr lang="en-US" altLang="zh-CN" dirty="0">
              <a:solidFill>
                <a:schemeClr val="bg1"/>
              </a:solidFill>
            </a:endParaRPr>
          </a:p>
          <a:p>
            <a:r>
              <a:rPr lang="en-US" altLang="zh-CN" dirty="0">
                <a:solidFill>
                  <a:schemeClr val="bg1"/>
                </a:solidFill>
              </a:rPr>
              <a:t>Customer</a:t>
            </a:r>
            <a:r>
              <a:rPr lang="zh-CN" altLang="en-US" dirty="0">
                <a:solidFill>
                  <a:schemeClr val="bg1"/>
                </a:solidFill>
              </a:rPr>
              <a:t> </a:t>
            </a:r>
            <a:r>
              <a:rPr lang="en-US" altLang="zh-CN" dirty="0">
                <a:solidFill>
                  <a:schemeClr val="bg1"/>
                </a:solidFill>
              </a:rPr>
              <a:t>Segmentation</a:t>
            </a:r>
          </a:p>
          <a:p>
            <a:endParaRPr lang="en-US" dirty="0">
              <a:solidFill>
                <a:schemeClr val="bg1"/>
              </a:solidFill>
            </a:endParaRPr>
          </a:p>
        </p:txBody>
      </p:sp>
    </p:spTree>
    <p:extLst>
      <p:ext uri="{BB962C8B-B14F-4D97-AF65-F5344CB8AC3E}">
        <p14:creationId xmlns:p14="http://schemas.microsoft.com/office/powerpoint/2010/main" val="2356628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9130" y="172304"/>
            <a:ext cx="3978762"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06</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Machine</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Learning</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in</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AWX</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47877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24580" name="Picture 4">
            <a:extLst>
              <a:ext uri="{FF2B5EF4-FFF2-40B4-BE49-F238E27FC236}">
                <a16:creationId xmlns:a16="http://schemas.microsoft.com/office/drawing/2014/main" id="{998BA10C-D48B-3F49-8A7B-4D6D076F1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46" y="633969"/>
            <a:ext cx="10691465" cy="584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56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03" b="7923"/>
          <a:stretch/>
        </p:blipFill>
        <p:spPr>
          <a:xfrm>
            <a:off x="0" y="0"/>
            <a:ext cx="12206654" cy="6858000"/>
          </a:xfrm>
          <a:prstGeom prst="rect">
            <a:avLst/>
          </a:prstGeom>
        </p:spPr>
      </p:pic>
      <p:sp>
        <p:nvSpPr>
          <p:cNvPr id="11" name="矩形 10"/>
          <p:cNvSpPr/>
          <p:nvPr/>
        </p:nvSpPr>
        <p:spPr>
          <a:xfrm>
            <a:off x="0" y="0"/>
            <a:ext cx="12206654" cy="6858000"/>
          </a:xfrm>
          <a:prstGeom prst="rect">
            <a:avLst/>
          </a:prstGeom>
          <a:solidFill>
            <a:srgbClr val="090D0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E0B07E"/>
              </a:solidFill>
            </a:endParaRPr>
          </a:p>
        </p:txBody>
      </p:sp>
      <p:cxnSp>
        <p:nvCxnSpPr>
          <p:cNvPr id="15" name="直接连接符 14"/>
          <p:cNvCxnSpPr>
            <a:cxnSpLocks/>
          </p:cNvCxnSpPr>
          <p:nvPr/>
        </p:nvCxnSpPr>
        <p:spPr>
          <a:xfrm flipH="1">
            <a:off x="6690167" y="3245074"/>
            <a:ext cx="5516487" cy="0"/>
          </a:xfrm>
          <a:prstGeom prst="line">
            <a:avLst/>
          </a:prstGeom>
          <a:ln w="3175">
            <a:solidFill>
              <a:srgbClr val="E0B07E">
                <a:alpha val="35000"/>
              </a:srgb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8252748" y="3085366"/>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10796644" y="3327007"/>
            <a:ext cx="403840" cy="133823"/>
          </a:xfrm>
          <a:prstGeom prst="parallelogram">
            <a:avLst>
              <a:gd name="adj" fmla="val 69728"/>
            </a:avLst>
          </a:prstGeom>
          <a:solidFill>
            <a:schemeClr val="bg1">
              <a:lumMod val="50000"/>
              <a:alpha val="96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9638103" y="2911705"/>
            <a:ext cx="593917" cy="196810"/>
          </a:xfrm>
          <a:prstGeom prst="parallelogram">
            <a:avLst>
              <a:gd name="adj" fmla="val 69728"/>
            </a:avLst>
          </a:prstGeom>
          <a:solidFill>
            <a:schemeClr val="bg1">
              <a:lumMod val="65000"/>
              <a:alpha val="91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cxnSpLocks/>
          </p:cNvCxnSpPr>
          <p:nvPr/>
        </p:nvCxnSpPr>
        <p:spPr>
          <a:xfrm flipH="1">
            <a:off x="9410219" y="3364149"/>
            <a:ext cx="2141315" cy="14748"/>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a:schemeClr val="tx1"/>
          </a:fontRef>
        </p:style>
      </p:cxnSp>
      <p:sp>
        <p:nvSpPr>
          <p:cNvPr id="14" name="矩形 17">
            <a:extLst>
              <a:ext uri="{FF2B5EF4-FFF2-40B4-BE49-F238E27FC236}">
                <a16:creationId xmlns:a16="http://schemas.microsoft.com/office/drawing/2014/main" id="{755D6851-1975-E149-8F26-E1A3A214BCFF}"/>
              </a:ext>
            </a:extLst>
          </p:cNvPr>
          <p:cNvSpPr/>
          <p:nvPr/>
        </p:nvSpPr>
        <p:spPr>
          <a:xfrm>
            <a:off x="4840689" y="2142264"/>
            <a:ext cx="2021707" cy="1015663"/>
          </a:xfrm>
          <a:prstGeom prst="rect">
            <a:avLst/>
          </a:prstGeom>
          <a:effectLst>
            <a:outerShdw blurRad="165100" dist="152400" dir="2940000" algn="ctr" rotWithShape="0">
              <a:schemeClr val="tx1"/>
            </a:outerShdw>
          </a:effectLst>
        </p:spPr>
        <p:txBody>
          <a:bodyPr wrap="none">
            <a:spAutoFit/>
          </a:bodyPr>
          <a:lstStyle/>
          <a:p>
            <a:pPr algn="r"/>
            <a:r>
              <a:rPr lang="en-US" altLang="zh-CN" sz="60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Q</a:t>
            </a:r>
            <a:r>
              <a:rPr lang="zh-CN" altLang="en-US" sz="6000" dirty="0">
                <a:solidFill>
                  <a:srgbClr val="7F7F7F"/>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6000" dirty="0">
                <a:solidFill>
                  <a:srgbClr val="7F7F7F"/>
                </a:solidFill>
                <a:latin typeface="Segoe UI" panose="020B0502040204020203" pitchFamily="34" charset="0"/>
                <a:ea typeface="Segoe UI Symbol" panose="020B0502040204020203" pitchFamily="34" charset="0"/>
                <a:cs typeface="Segoe UI" panose="020B0502040204020203" pitchFamily="34" charset="0"/>
              </a:rPr>
              <a:t>&amp;</a:t>
            </a:r>
            <a:r>
              <a:rPr lang="zh-CN" altLang="en-US" sz="6000" dirty="0">
                <a:solidFill>
                  <a:srgbClr val="7F7F7F"/>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60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A</a:t>
            </a:r>
            <a:endParaRPr lang="zh-CN" altLang="en-US" sz="6000" dirty="0">
              <a:solidFill>
                <a:srgbClr val="E0B07E"/>
              </a:solidFill>
            </a:endParaRPr>
          </a:p>
        </p:txBody>
      </p:sp>
    </p:spTree>
    <p:extLst>
      <p:ext uri="{BB962C8B-B14F-4D97-AF65-F5344CB8AC3E}">
        <p14:creationId xmlns:p14="http://schemas.microsoft.com/office/powerpoint/2010/main" val="4035041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01591" y="2368587"/>
            <a:ext cx="4588821" cy="1015663"/>
          </a:xfrm>
          <a:prstGeom prst="rect">
            <a:avLst/>
          </a:prstGeom>
          <a:noFill/>
        </p:spPr>
        <p:txBody>
          <a:bodyPr wrap="none" rtlCol="0">
            <a:spAutoFit/>
          </a:bodyPr>
          <a:lstStyle/>
          <a:p>
            <a:pPr algn="ctr"/>
            <a:r>
              <a:rPr lang="en-US" altLang="zh-CN" sz="6000" dirty="0">
                <a:solidFill>
                  <a:schemeClr val="bg1">
                    <a:lumMod val="85000"/>
                  </a:schemeClr>
                </a:solidFill>
                <a:latin typeface="Segoe UI" panose="020B0502040204020203" pitchFamily="34" charset="0"/>
                <a:cs typeface="Segoe UI" panose="020B0502040204020203" pitchFamily="34" charset="0"/>
              </a:rPr>
              <a:t>THANK  </a:t>
            </a:r>
            <a:r>
              <a:rPr lang="en-US" altLang="zh-CN" sz="6000" dirty="0">
                <a:solidFill>
                  <a:srgbClr val="E0B07E"/>
                </a:solidFill>
                <a:latin typeface="Segoe UI" panose="020B0502040204020203" pitchFamily="34" charset="0"/>
                <a:cs typeface="Segoe UI" panose="020B0502040204020203" pitchFamily="34" charset="0"/>
              </a:rPr>
              <a:t>YOU</a:t>
            </a:r>
            <a:endParaRPr lang="zh-CN" altLang="en-US" sz="6000" dirty="0">
              <a:solidFill>
                <a:srgbClr val="E0B07E"/>
              </a:solidFill>
              <a:latin typeface="Segoe UI" panose="020B0502040204020203" pitchFamily="34" charset="0"/>
              <a:cs typeface="Segoe UI" panose="020B0502040204020203" pitchFamily="34" charset="0"/>
            </a:endParaRPr>
          </a:p>
        </p:txBody>
      </p:sp>
      <p:cxnSp>
        <p:nvCxnSpPr>
          <p:cNvPr id="5" name="直接连接符 4"/>
          <p:cNvCxnSpPr>
            <a:cxnSpLocks/>
          </p:cNvCxnSpPr>
          <p:nvPr/>
        </p:nvCxnSpPr>
        <p:spPr>
          <a:xfrm>
            <a:off x="4591291" y="3625387"/>
            <a:ext cx="30094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6637EE8-B584-1640-A2F3-C99A9BF6C88C}"/>
              </a:ext>
            </a:extLst>
          </p:cNvPr>
          <p:cNvPicPr>
            <a:picLocks noChangeAspect="1"/>
          </p:cNvPicPr>
          <p:nvPr/>
        </p:nvPicPr>
        <p:blipFill>
          <a:blip r:embed="rId2"/>
          <a:stretch>
            <a:fillRect/>
          </a:stretch>
        </p:blipFill>
        <p:spPr>
          <a:xfrm>
            <a:off x="9795890" y="0"/>
            <a:ext cx="2440055" cy="838769"/>
          </a:xfrm>
          <a:prstGeom prst="rect">
            <a:avLst/>
          </a:prstGeom>
        </p:spPr>
      </p:pic>
    </p:spTree>
    <p:extLst>
      <p:ext uri="{BB962C8B-B14F-4D97-AF65-F5344CB8AC3E}">
        <p14:creationId xmlns:p14="http://schemas.microsoft.com/office/powerpoint/2010/main" val="4063836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drape"/>
      </p:transition>
    </mc:Choice>
    <mc:Fallback xmlns="">
      <p:transition spd="slow" advClick="0"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a:cxnSpLocks/>
          </p:cNvCxnSpPr>
          <p:nvPr/>
        </p:nvCxnSpPr>
        <p:spPr>
          <a:xfrm>
            <a:off x="3382607" y="5445972"/>
            <a:ext cx="581405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4607" y="172304"/>
            <a:ext cx="4293911"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What</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is</a:t>
            </a:r>
            <a:r>
              <a:rPr lang="zh-CN" altLang="en-US"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Machine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18370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DB34F0-7EA1-E24E-866D-E6A145F6DFDA}"/>
              </a:ext>
            </a:extLst>
          </p:cNvPr>
          <p:cNvPicPr/>
          <p:nvPr/>
        </p:nvPicPr>
        <p:blipFill>
          <a:blip r:embed="rId3">
            <a:duotone>
              <a:schemeClr val="accent4">
                <a:shade val="45000"/>
                <a:satMod val="135000"/>
              </a:schemeClr>
              <a:prstClr val="white"/>
            </a:duotone>
          </a:blip>
          <a:stretch>
            <a:fillRect/>
          </a:stretch>
        </p:blipFill>
        <p:spPr>
          <a:xfrm>
            <a:off x="1996253" y="1246360"/>
            <a:ext cx="7619960" cy="4701848"/>
          </a:xfrm>
          <a:prstGeom prst="rect">
            <a:avLst/>
          </a:prstGeom>
        </p:spPr>
      </p:pic>
    </p:spTree>
    <p:extLst>
      <p:ext uri="{BB962C8B-B14F-4D97-AF65-F5344CB8AC3E}">
        <p14:creationId xmlns:p14="http://schemas.microsoft.com/office/powerpoint/2010/main" val="2966535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2647991"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Why Now?</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18370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0" name="直接连接符 62">
            <a:extLst>
              <a:ext uri="{FF2B5EF4-FFF2-40B4-BE49-F238E27FC236}">
                <a16:creationId xmlns:a16="http://schemas.microsoft.com/office/drawing/2014/main" id="{A142A92F-6E42-8E49-ADFE-C9EB46439EF3}"/>
              </a:ext>
            </a:extLst>
          </p:cNvPr>
          <p:cNvCxnSpPr>
            <a:cxnSpLocks/>
          </p:cNvCxnSpPr>
          <p:nvPr/>
        </p:nvCxnSpPr>
        <p:spPr>
          <a:xfrm>
            <a:off x="814818" y="6100047"/>
            <a:ext cx="1060980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ABD9352-76D7-6D42-939F-F69D724ECFA5}"/>
              </a:ext>
            </a:extLst>
          </p:cNvPr>
          <p:cNvSpPr/>
          <p:nvPr/>
        </p:nvSpPr>
        <p:spPr>
          <a:xfrm>
            <a:off x="1530376" y="1723766"/>
            <a:ext cx="10661624" cy="2885277"/>
          </a:xfrm>
          <a:prstGeom prst="rect">
            <a:avLst/>
          </a:prstGeom>
        </p:spPr>
        <p:txBody>
          <a:bodyPr wrap="square">
            <a:spAutoFit/>
          </a:bodyPr>
          <a:lstStyle/>
          <a:p>
            <a:pPr marL="342900" marR="0" lvl="0" indent="-342900" fontAlgn="base">
              <a:lnSpc>
                <a:spcPct val="102000"/>
              </a:lnSpc>
              <a:spcBef>
                <a:spcPts val="0"/>
              </a:spcBef>
              <a:spcAft>
                <a:spcPts val="815"/>
              </a:spcAft>
              <a:buClr>
                <a:srgbClr val="000000"/>
              </a:buClr>
              <a:buSzPts val="3000"/>
              <a:buFont typeface="Arial" panose="020B0604020202020204" pitchFamily="34" charset="0"/>
              <a:buChar char="•"/>
            </a:pPr>
            <a:r>
              <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Flood of available data (especially with the advent of the Internet)</a:t>
            </a:r>
          </a:p>
          <a:p>
            <a:pPr marL="342900" marR="0" lvl="0" indent="-342900" fontAlgn="base">
              <a:lnSpc>
                <a:spcPct val="102000"/>
              </a:lnSpc>
              <a:spcBef>
                <a:spcPts val="0"/>
              </a:spcBef>
              <a:spcAft>
                <a:spcPts val="815"/>
              </a:spcAft>
              <a:buClr>
                <a:srgbClr val="000000"/>
              </a:buClr>
              <a:buSzPts val="3000"/>
              <a:buFont typeface="Arial" panose="020B0604020202020204" pitchFamily="34" charset="0"/>
              <a:buChar char="•"/>
            </a:pPr>
            <a:endPar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0" lvl="0" indent="-342900" fontAlgn="base">
              <a:lnSpc>
                <a:spcPct val="102000"/>
              </a:lnSpc>
              <a:spcBef>
                <a:spcPts val="0"/>
              </a:spcBef>
              <a:spcAft>
                <a:spcPts val="815"/>
              </a:spcAft>
              <a:buClr>
                <a:srgbClr val="000000"/>
              </a:buClr>
              <a:buSzPts val="3000"/>
              <a:buFont typeface="Arial" panose="020B0604020202020204" pitchFamily="34" charset="0"/>
              <a:buChar char="•"/>
            </a:pPr>
            <a:r>
              <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Increasing computational power</a:t>
            </a:r>
          </a:p>
          <a:p>
            <a:pPr marL="342900" marR="0" lvl="0" indent="-342900" fontAlgn="base">
              <a:lnSpc>
                <a:spcPct val="102000"/>
              </a:lnSpc>
              <a:spcBef>
                <a:spcPts val="0"/>
              </a:spcBef>
              <a:spcAft>
                <a:spcPts val="815"/>
              </a:spcAft>
              <a:buClr>
                <a:srgbClr val="000000"/>
              </a:buClr>
              <a:buSzPts val="3000"/>
              <a:buFont typeface="Arial" panose="020B0604020202020204" pitchFamily="34" charset="0"/>
              <a:buChar char="•"/>
            </a:pPr>
            <a:endPar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0" lvl="0" indent="-342900" fontAlgn="base">
              <a:lnSpc>
                <a:spcPct val="102000"/>
              </a:lnSpc>
              <a:spcBef>
                <a:spcPts val="0"/>
              </a:spcBef>
              <a:spcAft>
                <a:spcPts val="815"/>
              </a:spcAft>
              <a:buClr>
                <a:srgbClr val="000000"/>
              </a:buClr>
              <a:buSzPts val="3000"/>
              <a:buFont typeface="Arial" panose="020B0604020202020204" pitchFamily="34" charset="0"/>
              <a:buChar char="•"/>
            </a:pPr>
            <a:r>
              <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Growing progress in available algorithms and theory developed by researchers</a:t>
            </a:r>
          </a:p>
          <a:p>
            <a:pPr marL="342900" marR="0" lvl="0" indent="-342900" fontAlgn="base">
              <a:lnSpc>
                <a:spcPct val="102000"/>
              </a:lnSpc>
              <a:spcBef>
                <a:spcPts val="0"/>
              </a:spcBef>
              <a:spcAft>
                <a:spcPts val="815"/>
              </a:spcAft>
              <a:buClr>
                <a:srgbClr val="000000"/>
              </a:buClr>
              <a:buSzPts val="3000"/>
              <a:buFont typeface="Arial" panose="020B0604020202020204" pitchFamily="34" charset="0"/>
              <a:buChar char="•"/>
            </a:pPr>
            <a:r>
              <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pPr marL="342900" marR="0" lvl="0" indent="-342900" fontAlgn="base">
              <a:lnSpc>
                <a:spcPct val="102000"/>
              </a:lnSpc>
              <a:spcBef>
                <a:spcPts val="0"/>
              </a:spcBef>
              <a:spcAft>
                <a:spcPts val="14535"/>
              </a:spcAft>
              <a:buClr>
                <a:srgbClr val="000000"/>
              </a:buClr>
              <a:buSzPts val="3000"/>
              <a:buFont typeface="Arial" panose="020B0604020202020204" pitchFamily="34" charset="0"/>
              <a:buChar char="•"/>
            </a:pPr>
            <a:r>
              <a:rPr lang="en-US" sz="2000"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Increasing support from industries</a:t>
            </a:r>
            <a:endParaRPr lang="en-US" sz="2000" u="none" strike="noStrike" dirty="0">
              <a:solidFill>
                <a:schemeClr val="bg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
        <p:nvSpPr>
          <p:cNvPr id="9" name="平行四边形 16">
            <a:extLst>
              <a:ext uri="{FF2B5EF4-FFF2-40B4-BE49-F238E27FC236}">
                <a16:creationId xmlns:a16="http://schemas.microsoft.com/office/drawing/2014/main" id="{29E82F41-E839-5843-A09C-52C1136DCBEE}"/>
              </a:ext>
            </a:extLst>
          </p:cNvPr>
          <p:cNvSpPr/>
          <p:nvPr/>
        </p:nvSpPr>
        <p:spPr>
          <a:xfrm>
            <a:off x="1080157" y="1799842"/>
            <a:ext cx="729207"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6">
            <a:extLst>
              <a:ext uri="{FF2B5EF4-FFF2-40B4-BE49-F238E27FC236}">
                <a16:creationId xmlns:a16="http://schemas.microsoft.com/office/drawing/2014/main" id="{B2A6FDD2-7B4E-244A-A212-C0072A6B3D75}"/>
              </a:ext>
            </a:extLst>
          </p:cNvPr>
          <p:cNvSpPr/>
          <p:nvPr/>
        </p:nvSpPr>
        <p:spPr>
          <a:xfrm>
            <a:off x="1080157" y="3495429"/>
            <a:ext cx="729207"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6">
            <a:extLst>
              <a:ext uri="{FF2B5EF4-FFF2-40B4-BE49-F238E27FC236}">
                <a16:creationId xmlns:a16="http://schemas.microsoft.com/office/drawing/2014/main" id="{2985E052-12D8-2A46-80A0-EA57902643DE}"/>
              </a:ext>
            </a:extLst>
          </p:cNvPr>
          <p:cNvSpPr/>
          <p:nvPr/>
        </p:nvSpPr>
        <p:spPr>
          <a:xfrm>
            <a:off x="1080156" y="4283639"/>
            <a:ext cx="729207"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6">
            <a:extLst>
              <a:ext uri="{FF2B5EF4-FFF2-40B4-BE49-F238E27FC236}">
                <a16:creationId xmlns:a16="http://schemas.microsoft.com/office/drawing/2014/main" id="{110D6194-55B7-6944-B34C-4CCA363D3680}"/>
              </a:ext>
            </a:extLst>
          </p:cNvPr>
          <p:cNvSpPr/>
          <p:nvPr/>
        </p:nvSpPr>
        <p:spPr>
          <a:xfrm>
            <a:off x="1080157" y="2596066"/>
            <a:ext cx="729207"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4860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a:cxnSpLocks/>
          </p:cNvCxnSpPr>
          <p:nvPr/>
        </p:nvCxnSpPr>
        <p:spPr>
          <a:xfrm>
            <a:off x="654608" y="6177492"/>
            <a:ext cx="1083455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4608" y="172304"/>
            <a:ext cx="4218606"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01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Why Machine Learning?</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3801219"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4073A47-5211-944A-986E-B556D106C012}"/>
              </a:ext>
            </a:extLst>
          </p:cNvPr>
          <p:cNvSpPr/>
          <p:nvPr/>
        </p:nvSpPr>
        <p:spPr>
          <a:xfrm>
            <a:off x="2119257" y="1413898"/>
            <a:ext cx="8659907" cy="3904530"/>
          </a:xfrm>
          <a:prstGeom prst="rect">
            <a:avLst/>
          </a:prstGeom>
        </p:spPr>
        <p:txBody>
          <a:bodyPr wrap="square">
            <a:spAutoFit/>
          </a:bodyPr>
          <a:lstStyle/>
          <a:p>
            <a:pPr marR="0" lvl="0" fontAlgn="base">
              <a:lnSpc>
                <a:spcPct val="94000"/>
              </a:lnSpc>
              <a:spcBef>
                <a:spcPts val="0"/>
              </a:spcBef>
              <a:spcAft>
                <a:spcPts val="145"/>
              </a:spcAft>
              <a:buClr>
                <a:srgbClr val="000000"/>
              </a:buClr>
              <a:buSzPts val="3000"/>
            </a:pPr>
            <a:r>
              <a:rPr lang="en-US" dirty="0">
                <a:solidFill>
                  <a:schemeClr val="bg1"/>
                </a:solidFill>
                <a:latin typeface="Arial" panose="020B0604020202020204" pitchFamily="34" charset="0"/>
                <a:cs typeface="Arial" panose="020B0604020202020204" pitchFamily="34" charset="0"/>
              </a:rPr>
              <a:t>Human expertise does not exist (navigating on Mars) </a:t>
            </a: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r>
              <a:rPr lang="en-US" dirty="0">
                <a:solidFill>
                  <a:schemeClr val="bg1"/>
                </a:solidFill>
                <a:latin typeface="Arial" panose="020B0604020202020204" pitchFamily="34" charset="0"/>
                <a:cs typeface="Arial" panose="020B0604020202020204" pitchFamily="34" charset="0"/>
              </a:rPr>
              <a:t>Humans can’t explain their expertise (speech recognition)</a:t>
            </a: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r>
              <a:rPr lang="en-US" dirty="0">
                <a:solidFill>
                  <a:schemeClr val="bg1"/>
                </a:solidFill>
                <a:latin typeface="Arial" panose="020B0604020202020204" pitchFamily="34" charset="0"/>
                <a:cs typeface="Arial" panose="020B0604020202020204" pitchFamily="34" charset="0"/>
              </a:rPr>
              <a:t>Models must be customized (personalized medicine) </a:t>
            </a: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r>
              <a:rPr lang="en-US" dirty="0">
                <a:solidFill>
                  <a:schemeClr val="bg1"/>
                </a:solidFill>
                <a:latin typeface="Arial" panose="020B0604020202020204" pitchFamily="34" charset="0"/>
                <a:cs typeface="Arial" panose="020B0604020202020204" pitchFamily="34" charset="0"/>
              </a:rPr>
              <a:t>Models are based on huge amounts of data (genomics)</a:t>
            </a: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endParaRPr lang="en-US" dirty="0">
              <a:solidFill>
                <a:schemeClr val="bg1"/>
              </a:solidFill>
              <a:latin typeface="Arial" panose="020B0604020202020204" pitchFamily="34" charset="0"/>
              <a:cs typeface="Arial" panose="020B0604020202020204" pitchFamily="34" charset="0"/>
            </a:endParaRPr>
          </a:p>
          <a:p>
            <a:pPr marR="0" lvl="0" fontAlgn="base">
              <a:lnSpc>
                <a:spcPct val="94000"/>
              </a:lnSpc>
              <a:spcBef>
                <a:spcPts val="0"/>
              </a:spcBef>
              <a:spcAft>
                <a:spcPts val="145"/>
              </a:spcAft>
              <a:buClr>
                <a:srgbClr val="000000"/>
              </a:buClr>
              <a:buSzPts val="3000"/>
            </a:pPr>
            <a:r>
              <a:rPr lang="en-US" dirty="0">
                <a:solidFill>
                  <a:schemeClr val="bg1"/>
                </a:solidFill>
                <a:latin typeface="Arial" panose="020B0604020202020204" pitchFamily="34" charset="0"/>
                <a:cs typeface="Arial" panose="020B0604020202020204" pitchFamily="34" charset="0"/>
              </a:rPr>
              <a:t> Learning isn’t always useful:  There is no need to “learn” to calculate payroll</a:t>
            </a:r>
            <a:endPar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
        <p:nvSpPr>
          <p:cNvPr id="9" name="平行四边形 16">
            <a:extLst>
              <a:ext uri="{FF2B5EF4-FFF2-40B4-BE49-F238E27FC236}">
                <a16:creationId xmlns:a16="http://schemas.microsoft.com/office/drawing/2014/main" id="{C6C1B3D8-F86E-E74C-91FE-2322398A7D47}"/>
              </a:ext>
            </a:extLst>
          </p:cNvPr>
          <p:cNvSpPr/>
          <p:nvPr/>
        </p:nvSpPr>
        <p:spPr>
          <a:xfrm>
            <a:off x="1155811" y="1503992"/>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16">
            <a:extLst>
              <a:ext uri="{FF2B5EF4-FFF2-40B4-BE49-F238E27FC236}">
                <a16:creationId xmlns:a16="http://schemas.microsoft.com/office/drawing/2014/main" id="{F422C004-881B-1041-A181-A52261870DCC}"/>
              </a:ext>
            </a:extLst>
          </p:cNvPr>
          <p:cNvSpPr/>
          <p:nvPr/>
        </p:nvSpPr>
        <p:spPr>
          <a:xfrm>
            <a:off x="1155811" y="2304586"/>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6">
            <a:extLst>
              <a:ext uri="{FF2B5EF4-FFF2-40B4-BE49-F238E27FC236}">
                <a16:creationId xmlns:a16="http://schemas.microsoft.com/office/drawing/2014/main" id="{75F57BD6-5F30-0F4A-A352-D109D15D600C}"/>
              </a:ext>
            </a:extLst>
          </p:cNvPr>
          <p:cNvSpPr/>
          <p:nvPr/>
        </p:nvSpPr>
        <p:spPr>
          <a:xfrm>
            <a:off x="1155811" y="3106871"/>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6">
            <a:extLst>
              <a:ext uri="{FF2B5EF4-FFF2-40B4-BE49-F238E27FC236}">
                <a16:creationId xmlns:a16="http://schemas.microsoft.com/office/drawing/2014/main" id="{CA831C0B-3CC1-644E-B110-A40C28BDB1EA}"/>
              </a:ext>
            </a:extLst>
          </p:cNvPr>
          <p:cNvSpPr/>
          <p:nvPr/>
        </p:nvSpPr>
        <p:spPr>
          <a:xfrm>
            <a:off x="1155811" y="3968355"/>
            <a:ext cx="729206" cy="241642"/>
          </a:xfrm>
          <a:prstGeom prst="parallelogram">
            <a:avLst>
              <a:gd name="adj" fmla="val 69728"/>
            </a:avLst>
          </a:prstGeom>
          <a:solidFill>
            <a:srgbClr val="E0B07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D664BC6E-C587-E247-B458-8B99D0448C2B}"/>
              </a:ext>
            </a:extLst>
          </p:cNvPr>
          <p:cNvSpPr/>
          <p:nvPr/>
        </p:nvSpPr>
        <p:spPr>
          <a:xfrm>
            <a:off x="1155811" y="957768"/>
            <a:ext cx="1907317" cy="369332"/>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ML is used when</a:t>
            </a:r>
            <a:endParaRPr lang="en-US" dirty="0"/>
          </a:p>
        </p:txBody>
      </p:sp>
      <p:sp>
        <p:nvSpPr>
          <p:cNvPr id="16" name="平行四边形 18">
            <a:extLst>
              <a:ext uri="{FF2B5EF4-FFF2-40B4-BE49-F238E27FC236}">
                <a16:creationId xmlns:a16="http://schemas.microsoft.com/office/drawing/2014/main" id="{02FA3A82-7202-B648-9EE2-CB2027A198DC}"/>
              </a:ext>
            </a:extLst>
          </p:cNvPr>
          <p:cNvSpPr/>
          <p:nvPr/>
        </p:nvSpPr>
        <p:spPr>
          <a:xfrm>
            <a:off x="1075766" y="4958364"/>
            <a:ext cx="809252" cy="266663"/>
          </a:xfrm>
          <a:prstGeom prst="parallelogram">
            <a:avLst>
              <a:gd name="adj" fmla="val 69728"/>
            </a:avLst>
          </a:prstGeom>
          <a:solidFill>
            <a:schemeClr val="bg1">
              <a:lumMod val="65000"/>
              <a:alpha val="91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a:extLst>
              <a:ext uri="{FF2B5EF4-FFF2-40B4-BE49-F238E27FC236}">
                <a16:creationId xmlns:a16="http://schemas.microsoft.com/office/drawing/2014/main" id="{B0372799-C7E6-E247-916D-0FCF48693228}"/>
              </a:ext>
            </a:extLst>
          </p:cNvPr>
          <p:cNvPicPr/>
          <p:nvPr/>
        </p:nvPicPr>
        <p:blipFill>
          <a:blip r:embed="rId3">
            <a:duotone>
              <a:schemeClr val="accent3">
                <a:shade val="45000"/>
                <a:satMod val="135000"/>
              </a:schemeClr>
              <a:prstClr val="white"/>
            </a:duotone>
          </a:blip>
          <a:stretch>
            <a:fillRect/>
          </a:stretch>
        </p:blipFill>
        <p:spPr>
          <a:xfrm>
            <a:off x="9310667" y="1199168"/>
            <a:ext cx="1524151" cy="851290"/>
          </a:xfrm>
          <a:prstGeom prst="rect">
            <a:avLst/>
          </a:prstGeom>
        </p:spPr>
      </p:pic>
      <p:pic>
        <p:nvPicPr>
          <p:cNvPr id="18" name="Picture 17">
            <a:extLst>
              <a:ext uri="{FF2B5EF4-FFF2-40B4-BE49-F238E27FC236}">
                <a16:creationId xmlns:a16="http://schemas.microsoft.com/office/drawing/2014/main" id="{19C36D6E-99BA-624A-B82F-D1F0E5F3BFFA}"/>
              </a:ext>
            </a:extLst>
          </p:cNvPr>
          <p:cNvPicPr/>
          <p:nvPr/>
        </p:nvPicPr>
        <p:blipFill>
          <a:blip r:embed="rId4">
            <a:duotone>
              <a:schemeClr val="accent3">
                <a:shade val="45000"/>
                <a:satMod val="135000"/>
              </a:schemeClr>
              <a:prstClr val="white"/>
            </a:duotone>
          </a:blip>
          <a:stretch>
            <a:fillRect/>
          </a:stretch>
        </p:blipFill>
        <p:spPr>
          <a:xfrm>
            <a:off x="9310667" y="2059128"/>
            <a:ext cx="1524151" cy="850388"/>
          </a:xfrm>
          <a:prstGeom prst="rect">
            <a:avLst/>
          </a:prstGeom>
        </p:spPr>
      </p:pic>
      <p:pic>
        <p:nvPicPr>
          <p:cNvPr id="19" name="Picture 18">
            <a:extLst>
              <a:ext uri="{FF2B5EF4-FFF2-40B4-BE49-F238E27FC236}">
                <a16:creationId xmlns:a16="http://schemas.microsoft.com/office/drawing/2014/main" id="{1221F2F8-A88B-FF4D-8823-91D4741FE69F}"/>
              </a:ext>
            </a:extLst>
          </p:cNvPr>
          <p:cNvPicPr/>
          <p:nvPr/>
        </p:nvPicPr>
        <p:blipFill>
          <a:blip r:embed="rId5">
            <a:duotone>
              <a:schemeClr val="accent3">
                <a:shade val="45000"/>
                <a:satMod val="135000"/>
              </a:schemeClr>
              <a:prstClr val="white"/>
            </a:duotone>
          </a:blip>
          <a:stretch>
            <a:fillRect/>
          </a:stretch>
        </p:blipFill>
        <p:spPr>
          <a:xfrm>
            <a:off x="9310667" y="2909517"/>
            <a:ext cx="1524151" cy="779928"/>
          </a:xfrm>
          <a:prstGeom prst="rect">
            <a:avLst/>
          </a:prstGeom>
        </p:spPr>
      </p:pic>
      <p:pic>
        <p:nvPicPr>
          <p:cNvPr id="20" name="Picture 19">
            <a:extLst>
              <a:ext uri="{FF2B5EF4-FFF2-40B4-BE49-F238E27FC236}">
                <a16:creationId xmlns:a16="http://schemas.microsoft.com/office/drawing/2014/main" id="{0EBE360A-4201-1843-BB9D-203E9F13E3A4}"/>
              </a:ext>
            </a:extLst>
          </p:cNvPr>
          <p:cNvPicPr/>
          <p:nvPr/>
        </p:nvPicPr>
        <p:blipFill>
          <a:blip r:embed="rId6">
            <a:duotone>
              <a:schemeClr val="accent3">
                <a:shade val="45000"/>
                <a:satMod val="135000"/>
              </a:schemeClr>
              <a:prstClr val="white"/>
            </a:duotone>
          </a:blip>
          <a:stretch>
            <a:fillRect/>
          </a:stretch>
        </p:blipFill>
        <p:spPr>
          <a:xfrm>
            <a:off x="9310667" y="3735176"/>
            <a:ext cx="1524151" cy="734196"/>
          </a:xfrm>
          <a:prstGeom prst="rect">
            <a:avLst/>
          </a:prstGeom>
        </p:spPr>
      </p:pic>
    </p:spTree>
    <p:extLst>
      <p:ext uri="{BB962C8B-B14F-4D97-AF65-F5344CB8AC3E}">
        <p14:creationId xmlns:p14="http://schemas.microsoft.com/office/powerpoint/2010/main" val="1041680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椭圆 12">
            <a:extLst>
              <a:ext uri="{FF2B5EF4-FFF2-40B4-BE49-F238E27FC236}">
                <a16:creationId xmlns:a16="http://schemas.microsoft.com/office/drawing/2014/main" id="{D4C34A82-587B-8D40-91D7-457873B0BB0D}"/>
              </a:ext>
            </a:extLst>
          </p:cNvPr>
          <p:cNvSpPr/>
          <p:nvPr/>
        </p:nvSpPr>
        <p:spPr>
          <a:xfrm>
            <a:off x="9165431" y="2905486"/>
            <a:ext cx="1578599" cy="905133"/>
          </a:xfrm>
          <a:prstGeom prst="ellipse">
            <a:avLst/>
          </a:prstGeom>
          <a:solidFill>
            <a:srgbClr val="E0B07E">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Arial" panose="020B0604020202020204" pitchFamily="34" charset="0"/>
                <a:cs typeface="Arial" panose="020B0604020202020204" pitchFamily="34" charset="0"/>
              </a:rPr>
              <a:t>Program</a:t>
            </a:r>
            <a:endParaRPr lang="zh-CN" altLang="en-US" sz="1500" dirty="0">
              <a:latin typeface="Arial" panose="020B0604020202020204" pitchFamily="34" charset="0"/>
              <a:cs typeface="Arial" panose="020B0604020202020204" pitchFamily="34" charset="0"/>
            </a:endParaRPr>
          </a:p>
        </p:txBody>
      </p:sp>
      <p:sp>
        <p:nvSpPr>
          <p:cNvPr id="54" name="椭圆 13">
            <a:extLst>
              <a:ext uri="{FF2B5EF4-FFF2-40B4-BE49-F238E27FC236}">
                <a16:creationId xmlns:a16="http://schemas.microsoft.com/office/drawing/2014/main" id="{1FCAA2B3-36C0-9846-863E-FD2CBE8F9DEF}"/>
              </a:ext>
            </a:extLst>
          </p:cNvPr>
          <p:cNvSpPr/>
          <p:nvPr/>
        </p:nvSpPr>
        <p:spPr>
          <a:xfrm>
            <a:off x="9163805" y="1379762"/>
            <a:ext cx="1569359" cy="915203"/>
          </a:xfrm>
          <a:prstGeom prst="ellipse">
            <a:avLst/>
          </a:prstGeom>
          <a:solidFill>
            <a:srgbClr val="7F7F7F">
              <a:alpha val="54902"/>
            </a:srgbClr>
          </a:soli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Output</a:t>
            </a:r>
            <a:endParaRPr lang="zh-CN" altLang="en-US" sz="15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文本框 4"/>
          <p:cNvSpPr txBox="1"/>
          <p:nvPr/>
        </p:nvSpPr>
        <p:spPr>
          <a:xfrm>
            <a:off x="654607" y="172304"/>
            <a:ext cx="6004377"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Concept of Machine Learning System?</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665365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 name="菱形 11">
            <a:extLst>
              <a:ext uri="{FF2B5EF4-FFF2-40B4-BE49-F238E27FC236}">
                <a16:creationId xmlns:a16="http://schemas.microsoft.com/office/drawing/2014/main" id="{FA417941-EED8-9241-ACCB-615A2A8B3CDD}"/>
              </a:ext>
            </a:extLst>
          </p:cNvPr>
          <p:cNvSpPr/>
          <p:nvPr/>
        </p:nvSpPr>
        <p:spPr>
          <a:xfrm>
            <a:off x="5588326" y="1352840"/>
            <a:ext cx="2141316" cy="954913"/>
          </a:xfrm>
          <a:prstGeom prst="diamond">
            <a:avLst/>
          </a:prstGeom>
          <a:solidFill>
            <a:schemeClr val="tx1">
              <a:lumMod val="65000"/>
              <a:lumOff val="35000"/>
              <a:alpha val="85000"/>
            </a:schemeClr>
          </a:soli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Computer</a:t>
            </a:r>
            <a:endParaRPr lang="zh-CN" altLang="en-US" sz="15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菱形 10">
            <a:extLst>
              <a:ext uri="{FF2B5EF4-FFF2-40B4-BE49-F238E27FC236}">
                <a16:creationId xmlns:a16="http://schemas.microsoft.com/office/drawing/2014/main" id="{DF4D53E9-DA54-B44B-B597-2D7B7720C00C}"/>
              </a:ext>
            </a:extLst>
          </p:cNvPr>
          <p:cNvSpPr/>
          <p:nvPr/>
        </p:nvSpPr>
        <p:spPr>
          <a:xfrm>
            <a:off x="5577159" y="2855706"/>
            <a:ext cx="2141316" cy="954913"/>
          </a:xfrm>
          <a:prstGeom prst="diamond">
            <a:avLst/>
          </a:prstGeom>
          <a:solidFill>
            <a:srgbClr val="E0B07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Arial" panose="020B0604020202020204" pitchFamily="34" charset="0"/>
                <a:cs typeface="Arial" panose="020B0604020202020204" pitchFamily="34" charset="0"/>
              </a:rPr>
              <a:t>Computer</a:t>
            </a:r>
            <a:endParaRPr lang="zh-CN" altLang="en-US" sz="1500" dirty="0">
              <a:latin typeface="Arial" panose="020B0604020202020204" pitchFamily="34" charset="0"/>
              <a:cs typeface="Arial" panose="020B0604020202020204" pitchFamily="34" charset="0"/>
            </a:endParaRPr>
          </a:p>
        </p:txBody>
      </p:sp>
      <p:sp>
        <p:nvSpPr>
          <p:cNvPr id="38" name="矩形 6">
            <a:extLst>
              <a:ext uri="{FF2B5EF4-FFF2-40B4-BE49-F238E27FC236}">
                <a16:creationId xmlns:a16="http://schemas.microsoft.com/office/drawing/2014/main" id="{EBCD7533-6168-2A42-A5F4-971A81D95E56}"/>
              </a:ext>
            </a:extLst>
          </p:cNvPr>
          <p:cNvSpPr/>
          <p:nvPr/>
        </p:nvSpPr>
        <p:spPr>
          <a:xfrm>
            <a:off x="2909358" y="1095634"/>
            <a:ext cx="1163289" cy="568255"/>
          </a:xfrm>
          <a:prstGeom prst="rect">
            <a:avLst/>
          </a:prstGeom>
          <a:solidFill>
            <a:schemeClr val="tx1">
              <a:lumMod val="65000"/>
              <a:lumOff val="35000"/>
            </a:schemeClr>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Arial" panose="020B0604020202020204" pitchFamily="34" charset="0"/>
                <a:cs typeface="Arial" panose="020B0604020202020204" pitchFamily="34" charset="0"/>
              </a:rPr>
              <a:t>Data</a:t>
            </a:r>
            <a:endParaRPr lang="zh-CN" altLang="en-US" sz="1500" dirty="0">
              <a:solidFill>
                <a:schemeClr val="bg1"/>
              </a:solidFill>
              <a:latin typeface="Arial" panose="020B0604020202020204" pitchFamily="34" charset="0"/>
              <a:cs typeface="Arial" panose="020B0604020202020204" pitchFamily="34" charset="0"/>
            </a:endParaRPr>
          </a:p>
        </p:txBody>
      </p:sp>
      <p:sp>
        <p:nvSpPr>
          <p:cNvPr id="41" name="矩形 20">
            <a:extLst>
              <a:ext uri="{FF2B5EF4-FFF2-40B4-BE49-F238E27FC236}">
                <a16:creationId xmlns:a16="http://schemas.microsoft.com/office/drawing/2014/main" id="{948CC9B3-E1AB-5142-A933-3F43DD344CEB}"/>
              </a:ext>
            </a:extLst>
          </p:cNvPr>
          <p:cNvSpPr/>
          <p:nvPr/>
        </p:nvSpPr>
        <p:spPr>
          <a:xfrm>
            <a:off x="654607" y="1398456"/>
            <a:ext cx="2879124" cy="830997"/>
          </a:xfrm>
          <a:prstGeom prst="rect">
            <a:avLst/>
          </a:prstGeom>
        </p:spPr>
        <p:txBody>
          <a:bodyPr wrap="square">
            <a:spAutoFit/>
          </a:bodyPr>
          <a:lstStyle/>
          <a:p>
            <a:r>
              <a:rPr lang="en-US" altLang="zh-CN" sz="2400" dirty="0">
                <a:solidFill>
                  <a:schemeClr val="bg1"/>
                </a:solidFill>
                <a:latin typeface="Arial" panose="020B0604020202020204" pitchFamily="34" charset="0"/>
                <a:ea typeface="Segoe UI Symbol" panose="020B0502040204020203" pitchFamily="34" charset="0"/>
                <a:cs typeface="Arial" panose="020B0604020202020204" pitchFamily="34" charset="0"/>
              </a:rPr>
              <a:t>Traditional Programming</a:t>
            </a:r>
            <a:endParaRPr lang="zh-CN" altLang="en-US" sz="2400" dirty="0">
              <a:solidFill>
                <a:schemeClr val="bg1"/>
              </a:solidFill>
              <a:latin typeface="Arial" panose="020B0604020202020204" pitchFamily="34" charset="0"/>
              <a:cs typeface="Arial" panose="020B0604020202020204" pitchFamily="34" charset="0"/>
            </a:endParaRPr>
          </a:p>
        </p:txBody>
      </p:sp>
      <p:sp>
        <p:nvSpPr>
          <p:cNvPr id="45" name="矩形 20">
            <a:extLst>
              <a:ext uri="{FF2B5EF4-FFF2-40B4-BE49-F238E27FC236}">
                <a16:creationId xmlns:a16="http://schemas.microsoft.com/office/drawing/2014/main" id="{E375D413-4AF5-EE4A-8A08-68DF6623B4CB}"/>
              </a:ext>
            </a:extLst>
          </p:cNvPr>
          <p:cNvSpPr/>
          <p:nvPr/>
        </p:nvSpPr>
        <p:spPr>
          <a:xfrm>
            <a:off x="703839" y="2917264"/>
            <a:ext cx="2205519" cy="830997"/>
          </a:xfrm>
          <a:prstGeom prst="rect">
            <a:avLst/>
          </a:prstGeom>
        </p:spPr>
        <p:txBody>
          <a:bodyPr wrap="square">
            <a:spAutoFit/>
          </a:bodyPr>
          <a:lstStyle/>
          <a:p>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Machine Learning</a:t>
            </a:r>
            <a:endParaRPr lang="zh-CN" altLang="en-US" sz="2400" dirty="0">
              <a:solidFill>
                <a:srgbClr val="E0B07E"/>
              </a:solidFill>
            </a:endParaRPr>
          </a:p>
        </p:txBody>
      </p:sp>
      <p:sp>
        <p:nvSpPr>
          <p:cNvPr id="47" name="箭头: 右 58">
            <a:extLst>
              <a:ext uri="{FF2B5EF4-FFF2-40B4-BE49-F238E27FC236}">
                <a16:creationId xmlns:a16="http://schemas.microsoft.com/office/drawing/2014/main" id="{3F7C92D7-D241-FA4E-8454-0B9DA942829D}"/>
              </a:ext>
            </a:extLst>
          </p:cNvPr>
          <p:cNvSpPr/>
          <p:nvPr/>
        </p:nvSpPr>
        <p:spPr>
          <a:xfrm>
            <a:off x="4506002" y="2726356"/>
            <a:ext cx="855109" cy="484632"/>
          </a:xfrm>
          <a:prstGeom prst="rightArrow">
            <a:avLst/>
          </a:prstGeom>
          <a:solidFill>
            <a:srgbClr val="E0B07E"/>
          </a:soli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lumMod val="8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9" name="箭头: 右 58">
            <a:extLst>
              <a:ext uri="{FF2B5EF4-FFF2-40B4-BE49-F238E27FC236}">
                <a16:creationId xmlns:a16="http://schemas.microsoft.com/office/drawing/2014/main" id="{A46B3C7D-5112-7E4E-8834-08527BB678B8}"/>
              </a:ext>
            </a:extLst>
          </p:cNvPr>
          <p:cNvSpPr/>
          <p:nvPr/>
        </p:nvSpPr>
        <p:spPr>
          <a:xfrm>
            <a:off x="4477453" y="3412496"/>
            <a:ext cx="855109" cy="484632"/>
          </a:xfrm>
          <a:prstGeom prst="rightArrow">
            <a:avLst/>
          </a:prstGeom>
          <a:solidFill>
            <a:srgbClr val="E0B07E"/>
          </a:soli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lumMod val="8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5" name="箭头: 右 58">
            <a:extLst>
              <a:ext uri="{FF2B5EF4-FFF2-40B4-BE49-F238E27FC236}">
                <a16:creationId xmlns:a16="http://schemas.microsoft.com/office/drawing/2014/main" id="{9EB17E8D-3B1B-EA44-A414-E9AE29853C9B}"/>
              </a:ext>
            </a:extLst>
          </p:cNvPr>
          <p:cNvSpPr/>
          <p:nvPr/>
        </p:nvSpPr>
        <p:spPr>
          <a:xfrm>
            <a:off x="8000244" y="1578517"/>
            <a:ext cx="955215" cy="484632"/>
          </a:xfrm>
          <a:prstGeom prst="righ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2700000" scaled="1"/>
            <a:tileRect/>
          </a:gra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lumMod val="8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8" name="箭头: 右 58">
            <a:extLst>
              <a:ext uri="{FF2B5EF4-FFF2-40B4-BE49-F238E27FC236}">
                <a16:creationId xmlns:a16="http://schemas.microsoft.com/office/drawing/2014/main" id="{09B44C7C-67BB-E242-A5C0-4B47191CE2E7}"/>
              </a:ext>
            </a:extLst>
          </p:cNvPr>
          <p:cNvSpPr/>
          <p:nvPr/>
        </p:nvSpPr>
        <p:spPr>
          <a:xfrm>
            <a:off x="8027300" y="3097412"/>
            <a:ext cx="829306" cy="484632"/>
          </a:xfrm>
          <a:prstGeom prst="rightArrow">
            <a:avLst/>
          </a:prstGeom>
          <a:solidFill>
            <a:srgbClr val="E0B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lumMod val="85000"/>
                </a:schemeClr>
              </a:solidFill>
              <a:latin typeface="Arial" panose="020B0604020202020204" pitchFamily="34" charset="0"/>
              <a:cs typeface="Arial" panose="020B0604020202020204" pitchFamily="34" charset="0"/>
            </a:endParaRPr>
          </a:p>
        </p:txBody>
      </p:sp>
      <p:sp>
        <p:nvSpPr>
          <p:cNvPr id="51" name="矩形 6">
            <a:extLst>
              <a:ext uri="{FF2B5EF4-FFF2-40B4-BE49-F238E27FC236}">
                <a16:creationId xmlns:a16="http://schemas.microsoft.com/office/drawing/2014/main" id="{2F657976-B5EC-1E45-AFA8-D93EE5409731}"/>
              </a:ext>
            </a:extLst>
          </p:cNvPr>
          <p:cNvSpPr/>
          <p:nvPr/>
        </p:nvSpPr>
        <p:spPr>
          <a:xfrm>
            <a:off x="2909358" y="1820833"/>
            <a:ext cx="1169517" cy="568255"/>
          </a:xfrm>
          <a:prstGeom prst="rect">
            <a:avLst/>
          </a:prstGeom>
          <a:solidFill>
            <a:schemeClr val="tx1">
              <a:lumMod val="65000"/>
              <a:lumOff val="35000"/>
            </a:schemeClr>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Arial" panose="020B0604020202020204" pitchFamily="34" charset="0"/>
                <a:cs typeface="Arial" panose="020B0604020202020204" pitchFamily="34" charset="0"/>
              </a:rPr>
              <a:t>Program</a:t>
            </a:r>
            <a:endParaRPr lang="zh-CN" altLang="en-US" sz="1500" dirty="0">
              <a:solidFill>
                <a:schemeClr val="bg1"/>
              </a:solidFill>
              <a:latin typeface="Arial" panose="020B0604020202020204" pitchFamily="34" charset="0"/>
              <a:cs typeface="Arial" panose="020B0604020202020204" pitchFamily="34" charset="0"/>
            </a:endParaRPr>
          </a:p>
        </p:txBody>
      </p:sp>
      <p:sp>
        <p:nvSpPr>
          <p:cNvPr id="53" name="矩形 6">
            <a:extLst>
              <a:ext uri="{FF2B5EF4-FFF2-40B4-BE49-F238E27FC236}">
                <a16:creationId xmlns:a16="http://schemas.microsoft.com/office/drawing/2014/main" id="{B494F3BD-DB6C-E341-A2FC-B6C0B74384D2}"/>
              </a:ext>
            </a:extLst>
          </p:cNvPr>
          <p:cNvSpPr/>
          <p:nvPr/>
        </p:nvSpPr>
        <p:spPr>
          <a:xfrm>
            <a:off x="2921186" y="2687297"/>
            <a:ext cx="1163289" cy="568255"/>
          </a:xfrm>
          <a:prstGeom prst="rect">
            <a:avLst/>
          </a:prstGeom>
          <a:solidFill>
            <a:srgbClr val="E0B07E"/>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Arial" panose="020B0604020202020204" pitchFamily="34" charset="0"/>
                <a:cs typeface="Arial" panose="020B0604020202020204" pitchFamily="34" charset="0"/>
              </a:rPr>
              <a:t>Data</a:t>
            </a:r>
            <a:endParaRPr lang="zh-CN" altLang="en-US" sz="1500" dirty="0">
              <a:latin typeface="Arial" panose="020B0604020202020204" pitchFamily="34" charset="0"/>
              <a:cs typeface="Arial" panose="020B0604020202020204" pitchFamily="34" charset="0"/>
            </a:endParaRPr>
          </a:p>
        </p:txBody>
      </p:sp>
      <p:sp>
        <p:nvSpPr>
          <p:cNvPr id="56" name="矩形 6">
            <a:extLst>
              <a:ext uri="{FF2B5EF4-FFF2-40B4-BE49-F238E27FC236}">
                <a16:creationId xmlns:a16="http://schemas.microsoft.com/office/drawing/2014/main" id="{6189E19D-B397-7F4C-BD51-73E973CAE01E}"/>
              </a:ext>
            </a:extLst>
          </p:cNvPr>
          <p:cNvSpPr/>
          <p:nvPr/>
        </p:nvSpPr>
        <p:spPr>
          <a:xfrm>
            <a:off x="2921186" y="3412496"/>
            <a:ext cx="1169517" cy="568255"/>
          </a:xfrm>
          <a:prstGeom prst="rect">
            <a:avLst/>
          </a:prstGeom>
          <a:solidFill>
            <a:srgbClr val="E0B07E"/>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latin typeface="Arial" panose="020B0604020202020204" pitchFamily="34" charset="0"/>
                <a:cs typeface="Arial" panose="020B0604020202020204" pitchFamily="34" charset="0"/>
              </a:rPr>
              <a:t>Output</a:t>
            </a:r>
            <a:endParaRPr lang="zh-CN" altLang="en-US" sz="1500" dirty="0">
              <a:latin typeface="Arial" panose="020B0604020202020204" pitchFamily="34" charset="0"/>
              <a:cs typeface="Arial" panose="020B0604020202020204" pitchFamily="34" charset="0"/>
            </a:endParaRPr>
          </a:p>
        </p:txBody>
      </p:sp>
      <p:sp>
        <p:nvSpPr>
          <p:cNvPr id="62" name="箭头: 右 58">
            <a:extLst>
              <a:ext uri="{FF2B5EF4-FFF2-40B4-BE49-F238E27FC236}">
                <a16:creationId xmlns:a16="http://schemas.microsoft.com/office/drawing/2014/main" id="{5D186515-63E0-974B-B996-6DF7D4461C57}"/>
              </a:ext>
            </a:extLst>
          </p:cNvPr>
          <p:cNvSpPr/>
          <p:nvPr/>
        </p:nvSpPr>
        <p:spPr>
          <a:xfrm>
            <a:off x="4462615" y="1217363"/>
            <a:ext cx="855109" cy="484632"/>
          </a:xfrm>
          <a:prstGeom prst="righ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2700000" scaled="1"/>
            <a:tileRect/>
          </a:gra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lumMod val="8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3" name="箭头: 右 58">
            <a:extLst>
              <a:ext uri="{FF2B5EF4-FFF2-40B4-BE49-F238E27FC236}">
                <a16:creationId xmlns:a16="http://schemas.microsoft.com/office/drawing/2014/main" id="{4548E142-F5A3-2A42-8FFB-25C3219EDFAB}"/>
              </a:ext>
            </a:extLst>
          </p:cNvPr>
          <p:cNvSpPr/>
          <p:nvPr/>
        </p:nvSpPr>
        <p:spPr>
          <a:xfrm>
            <a:off x="4434066" y="1903503"/>
            <a:ext cx="855109" cy="484632"/>
          </a:xfrm>
          <a:prstGeom prst="righ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2700000" scaled="1"/>
            <a:tileRect/>
          </a:gradFill>
          <a:ln>
            <a:noFill/>
          </a:ln>
          <a:effectLst>
            <a:outerShdw blurRad="177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lumMod val="8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90191FB-52D3-A24B-9FB1-6CEAA9558254}"/>
              </a:ext>
            </a:extLst>
          </p:cNvPr>
          <p:cNvSpPr/>
          <p:nvPr/>
        </p:nvSpPr>
        <p:spPr>
          <a:xfrm>
            <a:off x="489773" y="4580714"/>
            <a:ext cx="9028972" cy="1648465"/>
          </a:xfrm>
          <a:prstGeom prst="rect">
            <a:avLst/>
          </a:prstGeom>
        </p:spPr>
        <p:txBody>
          <a:bodyPr wrap="square">
            <a:spAutoFit/>
          </a:bodyPr>
          <a:lstStyle/>
          <a:p>
            <a:pPr marL="661035" marR="0" indent="-349250">
              <a:lnSpc>
                <a:spcPct val="102000"/>
              </a:lnSpc>
              <a:spcBef>
                <a:spcPts val="0"/>
              </a:spcBef>
              <a:spcAft>
                <a:spcPts val="320"/>
              </a:spcAft>
            </a:pPr>
            <a:r>
              <a:rPr lang="en-US" sz="2000" dirty="0">
                <a:solidFill>
                  <a:schemeClr val="bg1"/>
                </a:solidFill>
                <a:latin typeface="Calibri" panose="020F0502020204030204" pitchFamily="34" charset="0"/>
                <a:ea typeface="Calibri" panose="020F0502020204030204" pitchFamily="34" charset="0"/>
              </a:rPr>
              <a:t>Learning = </a:t>
            </a:r>
            <a:r>
              <a:rPr lang="en-US" sz="2000" u="sng" dirty="0">
                <a:solidFill>
                  <a:schemeClr val="bg1"/>
                </a:solidFill>
                <a:uFill>
                  <a:solidFill>
                    <a:srgbClr val="000000"/>
                  </a:solidFill>
                </a:uFill>
                <a:latin typeface="Calibri" panose="020F0502020204030204" pitchFamily="34" charset="0"/>
                <a:ea typeface="Calibri" panose="020F0502020204030204" pitchFamily="34" charset="0"/>
              </a:rPr>
              <a:t>Improving </a:t>
            </a:r>
            <a:r>
              <a:rPr lang="en-US" sz="2000" dirty="0">
                <a:solidFill>
                  <a:schemeClr val="bg1"/>
                </a:solidFill>
                <a:latin typeface="Calibri" panose="020F0502020204030204" pitchFamily="34" charset="0"/>
                <a:ea typeface="Calibri" panose="020F0502020204030204" pitchFamily="34" charset="0"/>
              </a:rPr>
              <a:t>with </a:t>
            </a:r>
            <a:r>
              <a:rPr lang="en-US" sz="2000" u="sng" dirty="0">
                <a:solidFill>
                  <a:schemeClr val="bg1"/>
                </a:solidFill>
                <a:uFill>
                  <a:solidFill>
                    <a:srgbClr val="000000"/>
                  </a:solidFill>
                </a:uFill>
                <a:latin typeface="Calibri" panose="020F0502020204030204" pitchFamily="34" charset="0"/>
                <a:ea typeface="Calibri" panose="020F0502020204030204" pitchFamily="34" charset="0"/>
              </a:rPr>
              <a:t>experience </a:t>
            </a:r>
            <a:r>
              <a:rPr lang="en-US" sz="2000" dirty="0">
                <a:solidFill>
                  <a:schemeClr val="bg1"/>
                </a:solidFill>
                <a:latin typeface="Calibri" panose="020F0502020204030204" pitchFamily="34" charset="0"/>
                <a:ea typeface="Calibri" panose="020F0502020204030204" pitchFamily="34" charset="0"/>
              </a:rPr>
              <a:t>at some </a:t>
            </a:r>
            <a:r>
              <a:rPr lang="en-US" sz="2000" u="sng" dirty="0">
                <a:solidFill>
                  <a:schemeClr val="bg1"/>
                </a:solidFill>
                <a:uFill>
                  <a:solidFill>
                    <a:srgbClr val="000000"/>
                  </a:solidFill>
                </a:uFill>
                <a:latin typeface="Calibri" panose="020F0502020204030204" pitchFamily="34" charset="0"/>
                <a:ea typeface="Calibri" panose="020F0502020204030204" pitchFamily="34" charset="0"/>
              </a:rPr>
              <a:t>task</a:t>
            </a:r>
          </a:p>
          <a:p>
            <a:pPr marL="661035" marR="0" indent="-349250">
              <a:lnSpc>
                <a:spcPct val="102000"/>
              </a:lnSpc>
              <a:spcBef>
                <a:spcPts val="0"/>
              </a:spcBef>
              <a:spcAft>
                <a:spcPts val="320"/>
              </a:spcAft>
            </a:pPr>
            <a:endParaRPr lang="en-US" sz="900" dirty="0">
              <a:solidFill>
                <a:schemeClr val="bg1"/>
              </a:solidFill>
              <a:latin typeface="Calibri" panose="020F0502020204030204" pitchFamily="34" charset="0"/>
              <a:ea typeface="Calibri" panose="020F0502020204030204" pitchFamily="34" charset="0"/>
            </a:endParaRPr>
          </a:p>
          <a:p>
            <a:pPr marR="839470" lvl="1" fontAlgn="base">
              <a:lnSpc>
                <a:spcPct val="103000"/>
              </a:lnSpc>
              <a:spcAft>
                <a:spcPts val="680"/>
              </a:spcAft>
              <a:buClr>
                <a:srgbClr val="000000"/>
              </a:buClr>
              <a:buSzPts val="2800"/>
            </a:pP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Improve over task </a:t>
            </a:r>
            <a:r>
              <a:rPr lang="en-US" i="1"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T</a:t>
            </a: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t>
            </a:r>
          </a:p>
          <a:p>
            <a:pPr marR="839470" lvl="1" fontAlgn="base">
              <a:lnSpc>
                <a:spcPct val="123000"/>
              </a:lnSpc>
              <a:spcAft>
                <a:spcPts val="19855"/>
              </a:spcAft>
              <a:buClr>
                <a:srgbClr val="000000"/>
              </a:buClr>
              <a:buSzPts val="2800"/>
            </a:pP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With respect to performance measure, </a:t>
            </a:r>
            <a:r>
              <a:rPr lang="en-US" i="1"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P </a:t>
            </a: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b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b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Based on experience, </a:t>
            </a:r>
            <a:r>
              <a:rPr lang="en-US" i="1"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E</a:t>
            </a:r>
            <a:r>
              <a:rPr lang="en-US" dirty="0">
                <a:solidFill>
                  <a:schemeClr val="bg1"/>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a:t>
            </a:r>
            <a:endParaRPr lang="en-US" sz="900" u="none" strike="noStrike" dirty="0">
              <a:solidFill>
                <a:schemeClr val="bg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959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8" y="172304"/>
            <a:ext cx="4547588"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02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Defining the learning task</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665365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直接连接符 62">
            <a:extLst>
              <a:ext uri="{FF2B5EF4-FFF2-40B4-BE49-F238E27FC236}">
                <a16:creationId xmlns:a16="http://schemas.microsoft.com/office/drawing/2014/main" id="{40A18325-F854-A442-B5BE-882B0174F9F3}"/>
              </a:ext>
            </a:extLst>
          </p:cNvPr>
          <p:cNvCxnSpPr>
            <a:cxnSpLocks/>
          </p:cNvCxnSpPr>
          <p:nvPr/>
        </p:nvCxnSpPr>
        <p:spPr>
          <a:xfrm>
            <a:off x="481914" y="6482154"/>
            <a:ext cx="1105929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CDD5B48-314B-9945-AE1C-9A0B1274850A}"/>
              </a:ext>
            </a:extLst>
          </p:cNvPr>
          <p:cNvSpPr/>
          <p:nvPr/>
        </p:nvSpPr>
        <p:spPr>
          <a:xfrm>
            <a:off x="794242" y="1977372"/>
            <a:ext cx="10603516" cy="3161378"/>
          </a:xfrm>
          <a:prstGeom prst="rect">
            <a:avLst/>
          </a:prstGeom>
        </p:spPr>
        <p:txBody>
          <a:bodyPr wrap="square">
            <a:spAutoFit/>
          </a:bodyPr>
          <a:lstStyle/>
          <a:p>
            <a:pPr marL="1090930" marR="0" indent="-6350">
              <a:lnSpc>
                <a:spcPct val="104000"/>
              </a:lnSpc>
              <a:spcBef>
                <a:spcPts val="0"/>
              </a:spcBef>
              <a:spcAft>
                <a:spcPts val="90"/>
              </a:spcAft>
            </a:pPr>
            <a:r>
              <a:rPr lang="en-US" dirty="0">
                <a:solidFill>
                  <a:schemeClr val="bg1"/>
                </a:solidFill>
                <a:latin typeface="Calibri" panose="020F0502020204030204" pitchFamily="34" charset="0"/>
                <a:ea typeface="Calibri" panose="020F0502020204030204" pitchFamily="34" charset="0"/>
              </a:rPr>
              <a:t>T: Playing checkers</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90"/>
              </a:spcAft>
            </a:pPr>
            <a:r>
              <a:rPr lang="en-US" dirty="0">
                <a:solidFill>
                  <a:schemeClr val="bg1"/>
                </a:solidFill>
                <a:latin typeface="Calibri" panose="020F0502020204030204" pitchFamily="34" charset="0"/>
                <a:ea typeface="Calibri" panose="020F0502020204030204" pitchFamily="34" charset="0"/>
              </a:rPr>
              <a:t>P: Percentage of games won against an arbitrary opponent</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1595"/>
              </a:spcAft>
            </a:pPr>
            <a:r>
              <a:rPr lang="en-US" dirty="0">
                <a:solidFill>
                  <a:schemeClr val="bg1"/>
                </a:solidFill>
                <a:latin typeface="Calibri" panose="020F0502020204030204" pitchFamily="34" charset="0"/>
                <a:ea typeface="Calibri" panose="020F0502020204030204" pitchFamily="34" charset="0"/>
              </a:rPr>
              <a:t>E: Playing practice games against itself</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90"/>
              </a:spcAft>
            </a:pPr>
            <a:r>
              <a:rPr lang="en-US" dirty="0">
                <a:solidFill>
                  <a:schemeClr val="bg1"/>
                </a:solidFill>
                <a:latin typeface="Calibri" panose="020F0502020204030204" pitchFamily="34" charset="0"/>
                <a:ea typeface="Calibri" panose="020F0502020204030204" pitchFamily="34" charset="0"/>
              </a:rPr>
              <a:t>T: Recognizing hand-written words</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90"/>
              </a:spcAft>
            </a:pPr>
            <a:r>
              <a:rPr lang="en-US" dirty="0">
                <a:solidFill>
                  <a:schemeClr val="bg1"/>
                </a:solidFill>
                <a:latin typeface="Calibri" panose="020F0502020204030204" pitchFamily="34" charset="0"/>
                <a:ea typeface="Calibri" panose="020F0502020204030204" pitchFamily="34" charset="0"/>
              </a:rPr>
              <a:t>P: Percentage of words correctly classified</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1595"/>
              </a:spcAft>
            </a:pPr>
            <a:r>
              <a:rPr lang="en-US" dirty="0">
                <a:solidFill>
                  <a:schemeClr val="bg1"/>
                </a:solidFill>
                <a:latin typeface="Calibri" panose="020F0502020204030204" pitchFamily="34" charset="0"/>
                <a:ea typeface="Calibri" panose="020F0502020204030204" pitchFamily="34" charset="0"/>
              </a:rPr>
              <a:t>E: Database of human-labeled images of handwritten words</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90"/>
              </a:spcAft>
            </a:pPr>
            <a:r>
              <a:rPr lang="en-US" dirty="0">
                <a:solidFill>
                  <a:schemeClr val="bg1"/>
                </a:solidFill>
                <a:latin typeface="Calibri" panose="020F0502020204030204" pitchFamily="34" charset="0"/>
                <a:ea typeface="Calibri" panose="020F0502020204030204" pitchFamily="34" charset="0"/>
              </a:rPr>
              <a:t>T: Driving on four-lane highways using vision sensors</a:t>
            </a:r>
            <a:endParaRPr lang="en-US" sz="1100" dirty="0">
              <a:solidFill>
                <a:schemeClr val="bg1"/>
              </a:solidFill>
              <a:latin typeface="Calibri" panose="020F0502020204030204" pitchFamily="34" charset="0"/>
              <a:ea typeface="Calibri" panose="020F0502020204030204" pitchFamily="34" charset="0"/>
            </a:endParaRPr>
          </a:p>
          <a:p>
            <a:pPr marL="1090930" marR="0" indent="-6350">
              <a:lnSpc>
                <a:spcPct val="104000"/>
              </a:lnSpc>
              <a:spcBef>
                <a:spcPts val="0"/>
              </a:spcBef>
              <a:spcAft>
                <a:spcPts val="90"/>
              </a:spcAft>
            </a:pPr>
            <a:r>
              <a:rPr lang="en-US" dirty="0">
                <a:solidFill>
                  <a:schemeClr val="bg1"/>
                </a:solidFill>
                <a:latin typeface="Calibri" panose="020F0502020204030204" pitchFamily="34" charset="0"/>
                <a:ea typeface="Calibri" panose="020F0502020204030204" pitchFamily="34" charset="0"/>
              </a:rPr>
              <a:t>P: Average distance traveled before a human-judged error</a:t>
            </a:r>
            <a:endParaRPr lang="en-US" sz="1100" dirty="0">
              <a:solidFill>
                <a:schemeClr val="bg1"/>
              </a:solidFill>
              <a:latin typeface="Calibri" panose="020F0502020204030204" pitchFamily="34" charset="0"/>
              <a:ea typeface="Calibri" panose="020F0502020204030204" pitchFamily="34" charset="0"/>
            </a:endParaRPr>
          </a:p>
          <a:p>
            <a:pPr marL="1346200" marR="0" indent="-261620">
              <a:lnSpc>
                <a:spcPct val="104000"/>
              </a:lnSpc>
              <a:spcBef>
                <a:spcPts val="0"/>
              </a:spcBef>
              <a:spcAft>
                <a:spcPts val="1665"/>
              </a:spcAft>
            </a:pPr>
            <a:r>
              <a:rPr lang="en-US" dirty="0">
                <a:solidFill>
                  <a:schemeClr val="bg1"/>
                </a:solidFill>
                <a:latin typeface="Calibri" panose="020F0502020204030204" pitchFamily="34" charset="0"/>
                <a:ea typeface="Calibri" panose="020F0502020204030204" pitchFamily="34" charset="0"/>
              </a:rPr>
              <a:t>E: A sequence of images and steering commands recorded while observing a human driver.</a:t>
            </a:r>
            <a:endParaRPr lang="en-US" sz="1100" dirty="0">
              <a:solidFill>
                <a:schemeClr val="bg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98311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4607" y="172304"/>
            <a:ext cx="3447835" cy="461665"/>
          </a:xfrm>
          <a:prstGeom prst="rect">
            <a:avLst/>
          </a:prstGeom>
          <a:noFill/>
        </p:spPr>
        <p:txBody>
          <a:bodyPr wrap="square" rtlCol="0">
            <a:spAutoFit/>
          </a:bodyPr>
          <a:lstStyle/>
          <a:p>
            <a:pPr algn="ctr"/>
            <a:r>
              <a:rPr lang="en-US" altLang="zh-CN" sz="2400" dirty="0">
                <a:solidFill>
                  <a:schemeClr val="bg1">
                    <a:lumMod val="85000"/>
                  </a:schemeClr>
                </a:solidFill>
                <a:latin typeface="Segoe UI" panose="020B0502040204020203" pitchFamily="34" charset="0"/>
                <a:ea typeface="Segoe UI Symbol" panose="020B0502040204020203" pitchFamily="34" charset="0"/>
                <a:cs typeface="Segoe UI" panose="020B0502040204020203" pitchFamily="34" charset="0"/>
              </a:rPr>
              <a:t>03 </a:t>
            </a:r>
            <a:r>
              <a:rPr lang="en-US" altLang="zh-CN" sz="2400" dirty="0">
                <a:solidFill>
                  <a:srgbClr val="E0B07E"/>
                </a:solidFill>
                <a:latin typeface="Segoe UI" panose="020B0502040204020203" pitchFamily="34" charset="0"/>
                <a:ea typeface="Segoe UI Symbol" panose="020B0502040204020203" pitchFamily="34" charset="0"/>
                <a:cs typeface="Segoe UI" panose="020B0502040204020203" pitchFamily="34" charset="0"/>
              </a:rPr>
              <a:t>  Example-Definition</a:t>
            </a:r>
            <a:endParaRPr lang="zh-CN" altLang="en-US" sz="2400" dirty="0">
              <a:solidFill>
                <a:srgbClr val="E0B07E"/>
              </a:solidFill>
              <a:latin typeface="Segoe UI" panose="020B0502040204020203" pitchFamily="34" charset="0"/>
              <a:cs typeface="Segoe UI" panose="020B0502040204020203" pitchFamily="34" charset="0"/>
            </a:endParaRPr>
          </a:p>
        </p:txBody>
      </p:sp>
      <p:cxnSp>
        <p:nvCxnSpPr>
          <p:cNvPr id="37" name="直接连接符 36"/>
          <p:cNvCxnSpPr>
            <a:cxnSpLocks/>
          </p:cNvCxnSpPr>
          <p:nvPr/>
        </p:nvCxnSpPr>
        <p:spPr>
          <a:xfrm>
            <a:off x="314158" y="633969"/>
            <a:ext cx="4183701"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Rectangle 5">
            <a:extLst>
              <a:ext uri="{FF2B5EF4-FFF2-40B4-BE49-F238E27FC236}">
                <a16:creationId xmlns:a16="http://schemas.microsoft.com/office/drawing/2014/main" id="{B631935D-3344-F44F-A1A6-F01328A348E1}"/>
              </a:ext>
            </a:extLst>
          </p:cNvPr>
          <p:cNvSpPr>
            <a:spLocks noChangeArrowheads="1"/>
          </p:cNvSpPr>
          <p:nvPr/>
        </p:nvSpPr>
        <p:spPr bwMode="auto">
          <a:xfrm>
            <a:off x="1515290" y="2312676"/>
            <a:ext cx="916141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Spam Filtering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Spam - is all email the user does not want to receive and has not asked to </a:t>
            </a:r>
            <a:r>
              <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rPr>
              <a:t>receive</a:t>
            </a:r>
            <a:endParaRPr lang="en-US" altLang="en-US" dirty="0">
              <a:solidFill>
                <a:schemeClr val="bg1"/>
              </a:solidFill>
              <a:latin typeface="Arial" panose="020B0604020202020204" pitchFamily="34" charset="0"/>
              <a:cs typeface="Arial" panose="020B0604020202020204" pitchFamily="34" charset="0"/>
            </a:endParaRPr>
          </a:p>
          <a:p>
            <a:pPr lvl="0" indent="457200" eaLnBrk="0" fontAlgn="base" hangingPunct="0">
              <a:spcBef>
                <a:spcPct val="0"/>
              </a:spcBef>
              <a:spcAft>
                <a:spcPct val="0"/>
              </a:spcAft>
            </a:pPr>
            <a:r>
              <a:rPr lang="en-US" altLang="en-US" i="1" dirty="0">
                <a:solidFill>
                  <a:schemeClr val="bg1"/>
                </a:solidFill>
                <a:latin typeface="Arial" panose="020B0604020202020204" pitchFamily="34" charset="0"/>
                <a:ea typeface="Calibri" panose="020F0502020204030204" pitchFamily="34" charset="0"/>
                <a:cs typeface="Arial" panose="020B0604020202020204" pitchFamily="34" charset="0"/>
              </a:rPr>
              <a:t>T</a:t>
            </a:r>
            <a:r>
              <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rPr>
              <a:t>: Identify Spam Emails</a:t>
            </a:r>
          </a:p>
          <a:p>
            <a:pPr lvl="0" indent="457200" eaLnBrk="0" fontAlgn="base" hangingPunct="0">
              <a:spcBef>
                <a:spcPct val="0"/>
              </a:spcBef>
              <a:spcAft>
                <a:spcPct val="0"/>
              </a:spcAft>
            </a:pPr>
            <a:r>
              <a:rPr lang="en-US" altLang="en-US" i="1" dirty="0">
                <a:solidFill>
                  <a:schemeClr val="bg1"/>
                </a:solidFill>
                <a:latin typeface="Arial" panose="020B0604020202020204" pitchFamily="34" charset="0"/>
                <a:ea typeface="Calibri" panose="020F0502020204030204" pitchFamily="34" charset="0"/>
                <a:cs typeface="Arial" panose="020B0604020202020204" pitchFamily="34" charset="0"/>
              </a:rPr>
              <a:t>P</a:t>
            </a:r>
            <a:r>
              <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rPr>
              <a:t>: % of spam emails that were filtered</a:t>
            </a:r>
          </a:p>
          <a:p>
            <a:pPr lvl="0" indent="457200" eaLnBrk="0" fontAlgn="base" hangingPunct="0">
              <a:spcBef>
                <a:spcPct val="0"/>
              </a:spcBef>
              <a:spcAft>
                <a:spcPct val="0"/>
              </a:spcAft>
            </a:pPr>
            <a:r>
              <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rPr>
              <a:t>    % of ham/ (non-spam) emails that were incorrectly filtered-out </a:t>
            </a:r>
          </a:p>
          <a:p>
            <a:pPr lvl="0" indent="457200" eaLnBrk="0" fontAlgn="base" hangingPunct="0">
              <a:spcBef>
                <a:spcPct val="0"/>
              </a:spcBef>
              <a:spcAft>
                <a:spcPct val="0"/>
              </a:spcAft>
            </a:pPr>
            <a:r>
              <a:rPr lang="en-US" altLang="en-US" i="1" dirty="0">
                <a:solidFill>
                  <a:schemeClr val="bg1"/>
                </a:solidFill>
                <a:latin typeface="Arial" panose="020B0604020202020204" pitchFamily="34" charset="0"/>
                <a:ea typeface="Calibri" panose="020F0502020204030204" pitchFamily="34" charset="0"/>
                <a:cs typeface="Arial" panose="020B0604020202020204" pitchFamily="34" charset="0"/>
              </a:rPr>
              <a:t>E</a:t>
            </a:r>
            <a:r>
              <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rPr>
              <a:t>: a database of emails that were labelled by users</a:t>
            </a:r>
            <a:endParaRPr lang="en-US" altLang="en-US" dirty="0">
              <a:solidFill>
                <a:schemeClr val="bg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8772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ageCurlDouble"/>
      </p:transition>
    </mc:Choice>
    <mc:Fallback xmlns="">
      <p:transition spd="slow" advClick="0" advTm="4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4117</TotalTime>
  <Words>2606</Words>
  <Application>Microsoft Macintosh PowerPoint</Application>
  <PresentationFormat>Widescreen</PresentationFormat>
  <Paragraphs>425</Paragraphs>
  <Slides>37</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等线</vt:lpstr>
      <vt:lpstr>等线 Light</vt:lpstr>
      <vt:lpstr>Segoe UI</vt:lpstr>
      <vt:lpstr>Arial</vt:lpstr>
      <vt:lpstr>Calibri</vt:lpstr>
      <vt:lpstr>Menlo</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Xunhui Yu</dc:creator>
  <cp:lastModifiedBy>Xunhui Yu</cp:lastModifiedBy>
  <cp:revision>136</cp:revision>
  <dcterms:created xsi:type="dcterms:W3CDTF">2020-01-16T14:42:58Z</dcterms:created>
  <dcterms:modified xsi:type="dcterms:W3CDTF">2020-05-13T11:39:02Z</dcterms:modified>
</cp:coreProperties>
</file>